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22"/>
  </p:notesMasterIdLst>
  <p:sldIdLst>
    <p:sldId id="400" r:id="rId2"/>
    <p:sldId id="445" r:id="rId3"/>
    <p:sldId id="411" r:id="rId4"/>
    <p:sldId id="453" r:id="rId5"/>
    <p:sldId id="446" r:id="rId6"/>
    <p:sldId id="447" r:id="rId7"/>
    <p:sldId id="448" r:id="rId8"/>
    <p:sldId id="449" r:id="rId9"/>
    <p:sldId id="450" r:id="rId10"/>
    <p:sldId id="438" r:id="rId11"/>
    <p:sldId id="443" r:id="rId12"/>
    <p:sldId id="457" r:id="rId13"/>
    <p:sldId id="437" r:id="rId14"/>
    <p:sldId id="454" r:id="rId15"/>
    <p:sldId id="442" r:id="rId16"/>
    <p:sldId id="439" r:id="rId17"/>
    <p:sldId id="441" r:id="rId18"/>
    <p:sldId id="451" r:id="rId19"/>
    <p:sldId id="452" r:id="rId20"/>
    <p:sldId id="414" r:id="rId21"/>
  </p:sldIdLst>
  <p:sldSz cx="12192000" cy="6858000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12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A3AAB5"/>
    <a:srgbClr val="FFE1C5"/>
    <a:srgbClr val="F6F6F6"/>
    <a:srgbClr val="BDE158"/>
    <a:srgbClr val="EFEFEF"/>
    <a:srgbClr val="6E80C6"/>
    <a:srgbClr val="8ED7B9"/>
    <a:srgbClr val="D0E425"/>
    <a:srgbClr val="EC1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2" autoAdjust="0"/>
    <p:restoredTop sz="91407" autoAdjust="0"/>
  </p:normalViewPr>
  <p:slideViewPr>
    <p:cSldViewPr snapToGrid="0">
      <p:cViewPr>
        <p:scale>
          <a:sx n="90" d="100"/>
          <a:sy n="90" d="100"/>
        </p:scale>
        <p:origin x="-1152" y="-606"/>
      </p:cViewPr>
      <p:guideLst>
        <p:guide orient="horz" pos="3612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1-400A-AF71-7C0A316BD9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Chile </c:v>
                </c:pt>
                <c:pt idx="1">
                  <c:v>Costa Rica</c:v>
                </c:pt>
                <c:pt idx="2">
                  <c:v>México</c:v>
                </c:pt>
                <c:pt idx="3">
                  <c:v>Colombia</c:v>
                </c:pt>
                <c:pt idx="4">
                  <c:v>Perú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-33</c:v>
                </c:pt>
                <c:pt idx="1">
                  <c:v>-47</c:v>
                </c:pt>
                <c:pt idx="2">
                  <c:v>-51</c:v>
                </c:pt>
                <c:pt idx="3">
                  <c:v>-66</c:v>
                </c:pt>
                <c:pt idx="4">
                  <c:v>-72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1-400A-AF71-7C0A316BD9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7697792"/>
        <c:axId val="77709312"/>
      </c:barChart>
      <c:catAx>
        <c:axId val="776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709312"/>
        <c:crosses val="autoZero"/>
        <c:auto val="1"/>
        <c:lblAlgn val="ctr"/>
        <c:lblOffset val="100"/>
        <c:tickLblSkip val="1"/>
        <c:noMultiLvlLbl val="0"/>
      </c:catAx>
      <c:valAx>
        <c:axId val="77709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69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1-400A-AF71-7C0A316BD9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129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Chile </c:v>
                </c:pt>
                <c:pt idx="1">
                  <c:v>México</c:v>
                </c:pt>
                <c:pt idx="2">
                  <c:v>Perú</c:v>
                </c:pt>
                <c:pt idx="3">
                  <c:v>Colombia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-35</c:v>
                </c:pt>
                <c:pt idx="1">
                  <c:v>-54</c:v>
                </c:pt>
                <c:pt idx="2">
                  <c:v>-63</c:v>
                </c:pt>
                <c:pt idx="3">
                  <c:v>-129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1-400A-AF71-7C0A316BD9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055424"/>
        <c:axId val="198068096"/>
      </c:barChart>
      <c:catAx>
        <c:axId val="198055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198068096"/>
        <c:crosses val="autoZero"/>
        <c:auto val="1"/>
        <c:lblAlgn val="ctr"/>
        <c:lblOffset val="100"/>
        <c:tickLblSkip val="1"/>
        <c:noMultiLvlLbl val="0"/>
      </c:catAx>
      <c:valAx>
        <c:axId val="198068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05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1-400A-AF71-7C0A316BD9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México</c:v>
                </c:pt>
                <c:pt idx="1">
                  <c:v>Chile </c:v>
                </c:pt>
                <c:pt idx="2">
                  <c:v>Perú</c:v>
                </c:pt>
                <c:pt idx="3">
                  <c:v>Colombia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-57</c:v>
                </c:pt>
                <c:pt idx="1">
                  <c:v>-63</c:v>
                </c:pt>
                <c:pt idx="2">
                  <c:v>-75</c:v>
                </c:pt>
                <c:pt idx="3">
                  <c:v>-95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1-400A-AF71-7C0A316BD9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108672"/>
        <c:axId val="202770304"/>
      </c:barChart>
      <c:catAx>
        <c:axId val="198108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02770304"/>
        <c:crosses val="autoZero"/>
        <c:auto val="1"/>
        <c:lblAlgn val="ctr"/>
        <c:lblOffset val="100"/>
        <c:tickLblSkip val="1"/>
        <c:noMultiLvlLbl val="0"/>
      </c:catAx>
      <c:valAx>
        <c:axId val="20277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10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1-400A-AF71-7C0A316BD9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Chile </c:v>
                </c:pt>
                <c:pt idx="1">
                  <c:v>México</c:v>
                </c:pt>
                <c:pt idx="2">
                  <c:v>Perú</c:v>
                </c:pt>
                <c:pt idx="3">
                  <c:v>Colombia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-34</c:v>
                </c:pt>
                <c:pt idx="1">
                  <c:v>-42</c:v>
                </c:pt>
                <c:pt idx="2">
                  <c:v>-65</c:v>
                </c:pt>
                <c:pt idx="3">
                  <c:v>-96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1-400A-AF71-7C0A316BD9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2839552"/>
        <c:axId val="202848128"/>
      </c:barChart>
      <c:catAx>
        <c:axId val="202839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02848128"/>
        <c:crosses val="autoZero"/>
        <c:auto val="1"/>
        <c:lblAlgn val="ctr"/>
        <c:lblOffset val="100"/>
        <c:tickLblSkip val="1"/>
        <c:noMultiLvlLbl val="0"/>
      </c:catAx>
      <c:valAx>
        <c:axId val="20284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83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1-400A-AF71-7C0A316BD9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Chile </c:v>
                </c:pt>
                <c:pt idx="1">
                  <c:v>México</c:v>
                </c:pt>
                <c:pt idx="2">
                  <c:v>Colombia</c:v>
                </c:pt>
                <c:pt idx="3">
                  <c:v>Perú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-44</c:v>
                </c:pt>
                <c:pt idx="1">
                  <c:v>-68</c:v>
                </c:pt>
                <c:pt idx="2">
                  <c:v>-78</c:v>
                </c:pt>
                <c:pt idx="3">
                  <c:v>-80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1-400A-AF71-7C0A316BD9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2888704"/>
        <c:axId val="202897280"/>
      </c:barChart>
      <c:catAx>
        <c:axId val="202888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02897280"/>
        <c:crosses val="autoZero"/>
        <c:auto val="1"/>
        <c:lblAlgn val="ctr"/>
        <c:lblOffset val="100"/>
        <c:tickLblSkip val="1"/>
        <c:noMultiLvlLbl val="0"/>
      </c:catAx>
      <c:valAx>
        <c:axId val="202897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88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1-400A-AF71-7C0A316BD9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48823204857038E-2"/>
                  <c:y val="9.906921739998689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103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Chile </c:v>
                </c:pt>
                <c:pt idx="1">
                  <c:v>México</c:v>
                </c:pt>
                <c:pt idx="2">
                  <c:v>Perú</c:v>
                </c:pt>
                <c:pt idx="3">
                  <c:v>Colombia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-43</c:v>
                </c:pt>
                <c:pt idx="1">
                  <c:v>-61</c:v>
                </c:pt>
                <c:pt idx="2">
                  <c:v>-68</c:v>
                </c:pt>
                <c:pt idx="3">
                  <c:v>-103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1-400A-AF71-7C0A316BD9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5340544"/>
        <c:axId val="215353216"/>
      </c:barChart>
      <c:catAx>
        <c:axId val="215340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15353216"/>
        <c:crosses val="autoZero"/>
        <c:auto val="1"/>
        <c:lblAlgn val="ctr"/>
        <c:lblOffset val="100"/>
        <c:tickLblSkip val="1"/>
        <c:noMultiLvlLbl val="0"/>
      </c:catAx>
      <c:valAx>
        <c:axId val="215353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53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1-400A-AF71-7C0A316BD9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48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56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64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/>
                      <a:t>81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México</c:v>
                </c:pt>
                <c:pt idx="1">
                  <c:v>Chile </c:v>
                </c:pt>
                <c:pt idx="2">
                  <c:v>Perú</c:v>
                </c:pt>
                <c:pt idx="3">
                  <c:v>Colombia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-48</c:v>
                </c:pt>
                <c:pt idx="1">
                  <c:v>-56</c:v>
                </c:pt>
                <c:pt idx="2">
                  <c:v>-64</c:v>
                </c:pt>
                <c:pt idx="3">
                  <c:v>-81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1-400A-AF71-7C0A316BD9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5385600"/>
        <c:axId val="215390080"/>
      </c:barChart>
      <c:catAx>
        <c:axId val="215385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15390080"/>
        <c:crosses val="autoZero"/>
        <c:auto val="1"/>
        <c:lblAlgn val="ctr"/>
        <c:lblOffset val="100"/>
        <c:tickLblSkip val="1"/>
        <c:noMultiLvlLbl val="0"/>
      </c:catAx>
      <c:valAx>
        <c:axId val="215390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538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99948443215972E-2"/>
          <c:y val="0.15476488321879123"/>
          <c:w val="0.95700010311356809"/>
          <c:h val="0.66925578061636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Costo Log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15-4BC4-A1FE-A20B801F725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Cebolla Amarilla</c:v>
                </c:pt>
                <c:pt idx="1">
                  <c:v>Quinua</c:v>
                </c:pt>
                <c:pt idx="2">
                  <c:v>Uva</c:v>
                </c:pt>
                <c:pt idx="3">
                  <c:v>Cacao</c:v>
                </c:pt>
                <c:pt idx="4">
                  <c:v>Café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49.8</c:v>
                </c:pt>
                <c:pt idx="1">
                  <c:v>38.4</c:v>
                </c:pt>
                <c:pt idx="2">
                  <c:v>32.799999999999997</c:v>
                </c:pt>
                <c:pt idx="3">
                  <c:v>25.8</c:v>
                </c:pt>
                <c:pt idx="4">
                  <c:v>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15-4BC4-A1FE-A20B801F72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Cebolla Amarilla</c:v>
                </c:pt>
                <c:pt idx="1">
                  <c:v>Quinua</c:v>
                </c:pt>
                <c:pt idx="2">
                  <c:v>Uva</c:v>
                </c:pt>
                <c:pt idx="3">
                  <c:v>Cacao</c:v>
                </c:pt>
                <c:pt idx="4">
                  <c:v>Café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50.2</c:v>
                </c:pt>
                <c:pt idx="1">
                  <c:v>61.6</c:v>
                </c:pt>
                <c:pt idx="2">
                  <c:v>67.2</c:v>
                </c:pt>
                <c:pt idx="3">
                  <c:v>74.2</c:v>
                </c:pt>
                <c:pt idx="4">
                  <c:v>78.8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15-4BC4-A1FE-A20B801F72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15873408"/>
        <c:axId val="215874944"/>
      </c:barChart>
      <c:catAx>
        <c:axId val="21587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5874944"/>
        <c:crosses val="autoZero"/>
        <c:auto val="1"/>
        <c:lblAlgn val="ctr"/>
        <c:lblOffset val="100"/>
        <c:noMultiLvlLbl val="0"/>
      </c:catAx>
      <c:valAx>
        <c:axId val="215874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587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86" cy="466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77" y="0"/>
            <a:ext cx="3038386" cy="466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2276-90ED-4044-989A-8F38702DF202}" type="datetimeFigureOut">
              <a:rPr lang="es-PE" smtClean="0"/>
              <a:t>12/06/2018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30091"/>
            <a:ext cx="3038386" cy="466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77" y="8830091"/>
            <a:ext cx="3038386" cy="466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2B4BD-B901-41F3-9C92-3B92F838D7B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9533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372-0927-0246-8F6F-464FAD482DD0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241367" y="152968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241367" y="400936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91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372-0927-0246-8F6F-464FAD482DD0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955328"/>
            <a:ext cx="10515600" cy="757093"/>
          </a:xfrm>
        </p:spPr>
        <p:txBody>
          <a:bodyPr/>
          <a:lstStyle>
            <a:lvl1pPr>
              <a:defRPr b="0"/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98264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2154" y="2264106"/>
            <a:ext cx="5331920" cy="197106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2529843" y="1737360"/>
            <a:ext cx="6996542" cy="3024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988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0011" y="2473621"/>
            <a:ext cx="10515600" cy="1810642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1129280" y="4400682"/>
            <a:ext cx="6367005" cy="218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010011" y="4645468"/>
            <a:ext cx="5430546" cy="66592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670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0011" y="2473621"/>
            <a:ext cx="10515600" cy="1810642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1129280" y="4400682"/>
            <a:ext cx="6367005" cy="218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010011" y="4645468"/>
            <a:ext cx="5430546" cy="66592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955328"/>
            <a:ext cx="10515600" cy="75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6388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5973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7372-0927-0246-8F6F-464FAD482DD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4389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pe/url?sa=i&amp;rct=j&amp;q=&amp;esrc=s&amp;source=images&amp;cd=&amp;cad=rja&amp;uact=8&amp;ved=0ahUKEwjJxtaa68LUAhUDPCYKHfuVBDcQjRwIBw&amp;url=http://www.geoilperu.com/productos/sector-alimentos-balanceados/&amp;psig=AFQjCNE-aCHYtlXk48MnFARVXlRLVnXJiQ&amp;ust=1497718698619580" TargetMode="External"/><Relationship Id="rId13" Type="http://schemas.openxmlformats.org/officeDocument/2006/relationships/image" Target="../media/image19.jpeg"/><Relationship Id="rId18" Type="http://schemas.openxmlformats.org/officeDocument/2006/relationships/hyperlink" Target="http://www.google.com.pe/url?sa=i&amp;rct=j&amp;q=&amp;esrc=s&amp;source=images&amp;cd=&amp;cad=rja&amp;uact=8&amp;ved=0ahUKEwjAwsCK8MLUAhVFWCYKHbYUBjwQjRwIBw&amp;url=http://articulo.mercadolibre.com.co/MCO-444076370-como-poner-un-negocio-de-productos-quimicos-de-limpieza-_JM&amp;psig=AFQjCNF5CSnWWkI9xD1hLu5u_rep95B-pg&amp;ust=1497720017952729" TargetMode="External"/><Relationship Id="rId26" Type="http://schemas.openxmlformats.org/officeDocument/2006/relationships/hyperlink" Target="http://www.irannaz.com/hindi-man-with-a-coat-of-gold-on-his-birth-anniversary.html" TargetMode="External"/><Relationship Id="rId3" Type="http://schemas.openxmlformats.org/officeDocument/2006/relationships/image" Target="../media/image14.jpeg"/><Relationship Id="rId21" Type="http://schemas.openxmlformats.org/officeDocument/2006/relationships/image" Target="../media/image23.jpeg"/><Relationship Id="rId7" Type="http://schemas.openxmlformats.org/officeDocument/2006/relationships/image" Target="../media/image16.jpeg"/><Relationship Id="rId12" Type="http://schemas.openxmlformats.org/officeDocument/2006/relationships/hyperlink" Target="https://www.google.com.pe/url?sa=i&amp;rct=j&amp;q=&amp;esrc=s&amp;source=images&amp;cd=&amp;cad=rja&amp;uact=8&amp;ved=0ahUKEwjduMiz7MLUAhWG6CYKHT2HBAMQjRwIBw&amp;url=https://www.inquigoma.com/DXI.htm&amp;psig=AFQjCNEaSCm7w0wC6v13eA2f6NbJJo5b7A&amp;ust=1497718975084793" TargetMode="External"/><Relationship Id="rId17" Type="http://schemas.openxmlformats.org/officeDocument/2006/relationships/image" Target="../media/image21.jpeg"/><Relationship Id="rId25" Type="http://schemas.openxmlformats.org/officeDocument/2006/relationships/image" Target="../media/image25.jpeg"/><Relationship Id="rId2" Type="http://schemas.openxmlformats.org/officeDocument/2006/relationships/hyperlink" Target="http://www.google.com.pe/url?sa=i&amp;rct=j&amp;q=&amp;esrc=s&amp;source=images&amp;cd=&amp;cad=rja&amp;uact=8&amp;ved=0ahUKEwjLsZ2K6cLUAhWM7iYKHdg3BBAQjRwIBw&amp;url=http://www.fovissste.gob.mx/es/Expresion_Fovissste/Alimentos_para_el_cerebro&amp;psig=AFQjCNGLfUjTq1-8jZEYcnsWNN36KBfUYg&amp;ust=1497718135574410" TargetMode="External"/><Relationship Id="rId16" Type="http://schemas.openxmlformats.org/officeDocument/2006/relationships/hyperlink" Target="http://www.google.com.pe/url?sa=i&amp;rct=j&amp;q=&amp;esrc=s&amp;source=images&amp;cd=&amp;cad=rja&amp;uact=8&amp;ved=0ahUKEwi58cHO78LUAhWB4yYKHYfADicQjRwIBw&amp;url=http://www.ytolatin.es/4a-diesel-engine.html&amp;psig=AFQjCNHDvIRGRvioymGDYD93w8Y9m4d9jA&amp;ust=1497719878288719" TargetMode="External"/><Relationship Id="rId20" Type="http://schemas.openxmlformats.org/officeDocument/2006/relationships/hyperlink" Target="https://www.google.com.pe/url?sa=i&amp;rct=j&amp;q=&amp;esrc=s&amp;source=images&amp;cd=&amp;cad=rja&amp;uact=8&amp;ved=0ahUKEwi97ery8MLUAhVGNSYKHW34DrwQjRwIBw&amp;url=https://aldia.microjuris.com/2012/06/30/supremo-confirma-que-productos-derivados-del-petroleo-deben-estar-identificados-como-tal-para-estar-exentos-del-ivu/&amp;psig=AFQjCNFckJm-blOvvnnHertT3qxadZlFMA&amp;ust=1497720251148737" TargetMode="External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pe/url?sa=i&amp;rct=j&amp;q=&amp;esrc=s&amp;source=images&amp;cd=&amp;cad=rja&amp;uact=8&amp;ved=0ahUKEwiwhLS26sLUAhXG5SYKHXbXC9EQjRwIBw&amp;url=http://www.basicats.com.br/desmistificando-alimentos-que-engordam-e-alimentos-que-nao-engordam/&amp;psig=AFQjCNFIELDIZnC5qxi1eJdmtRrsZs2eDw&amp;ust=1497718502547919" TargetMode="External"/><Relationship Id="rId11" Type="http://schemas.openxmlformats.org/officeDocument/2006/relationships/image" Target="../media/image18.jpeg"/><Relationship Id="rId24" Type="http://schemas.openxmlformats.org/officeDocument/2006/relationships/hyperlink" Target="http://www.google.com.pe/url?sa=i&amp;rct=j&amp;q=&amp;esrc=s&amp;source=images&amp;cd=&amp;cad=rja&amp;uact=8&amp;ved=0ahUKEwja0r-s9MzUAhUD4SYKHcJ3AdQQjRwIBw&amp;url=http://www.ferritec.com/materiales/cementos.html&amp;psig=AFQjCNG_fmkGvkF2W1Imbv0WQqsolaI3sg&amp;ust=1498064759093188" TargetMode="External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23" Type="http://schemas.openxmlformats.org/officeDocument/2006/relationships/image" Target="../media/image24.jpeg"/><Relationship Id="rId28" Type="http://schemas.openxmlformats.org/officeDocument/2006/relationships/hyperlink" Target="http://www.google.com.pe/url?sa=i&amp;rct=j&amp;q=&amp;esrc=s&amp;source=images&amp;cd=&amp;cad=rja&amp;uact=8&amp;ved=0ahUKEwi-ho-m9szUAhVL5yYKHXdaC2kQjRwIBw&amp;url=http://www.gb-legname.com/en/timber-battens/&amp;psig=AFQjCNHPT8rzUYsMVaAT_c1Jmx-atsA3qQ&amp;ust=1498065150485279" TargetMode="External"/><Relationship Id="rId10" Type="http://schemas.openxmlformats.org/officeDocument/2006/relationships/hyperlink" Target="http://www.google.com.pe/url?sa=i&amp;rct=j&amp;q=&amp;esrc=s&amp;source=images&amp;cd=&amp;cad=rja&amp;uact=8&amp;ved=0ahUKEwi1vbbp68LUAhUEOSYKHdfLC48QjRwIBw&amp;url=http://www.dinero.com/Buscador?query%3Dtextiles%20confecciones%20diseno%20moda&amp;psig=AFQjCNEPOSpDmIIj-3HJUUTt_7AhPKwVhQ&amp;ust=1497718843264726" TargetMode="External"/><Relationship Id="rId19" Type="http://schemas.openxmlformats.org/officeDocument/2006/relationships/image" Target="../media/image22.jpeg"/><Relationship Id="rId4" Type="http://schemas.openxmlformats.org/officeDocument/2006/relationships/hyperlink" Target="http://www.google.com.pe/url?sa=i&amp;rct=j&amp;q=&amp;esrc=s&amp;source=images&amp;cd=&amp;cad=rja&amp;uact=8&amp;ved=0ahUKEwiG386k6cLUAhUKRyYKHWJ1BbYQjRwIBw&amp;url=http://comohacerpara.com/cocinar-el-pescado-segun-su-tipo_169c.html&amp;psig=AFQjCNFBZaT8QiSlUU7IhNSrRGXPLHrOrg&amp;ust=1497718214238916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www.google.com.pe/url?sa=i&amp;rct=j&amp;q=&amp;esrc=s&amp;source=images&amp;cd=&amp;cad=rja&amp;uact=8&amp;ved=0ahUKEwj-nYGd7sLUAhWG7yYKHY9CBM4QjRwIBw&amp;url=http://scpplastica.blogspot.com/2015/&amp;psig=AFQjCNFaZv5VZmkyYwc-CR-BPRndJ8nE9Q&amp;ust=1497719457868717" TargetMode="External"/><Relationship Id="rId22" Type="http://schemas.openxmlformats.org/officeDocument/2006/relationships/hyperlink" Target="http://www.google.com.pe/url?sa=i&amp;rct=j&amp;q=&amp;esrc=s&amp;source=images&amp;cd=&amp;cad=rja&amp;uact=8&amp;ved=0ahUKEwiE4aqo8szUAhXMOCYKHZZ1CDcQjRwIBw&amp;url=http://www.gestiondecompras.com/es/productos/metalurgia-de-polvos/sinterizado&amp;psig=AFQjCNF4G96N5au16_y6aZoV7uxwe1PKoA&amp;ust=1498064087101849" TargetMode="External"/><Relationship Id="rId27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0011" y="2356891"/>
            <a:ext cx="6434398" cy="1810642"/>
          </a:xfrm>
        </p:spPr>
        <p:txBody>
          <a:bodyPr>
            <a:noAutofit/>
          </a:bodyPr>
          <a:lstStyle/>
          <a:p>
            <a:r>
              <a:rPr lang="es-ES_tradnl" sz="4800" dirty="0"/>
              <a:t>Plan Nacional de Desarrollo de Servicios Logísticos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sz="3200" dirty="0"/>
              <a:t>Juan Carlos Paz</a:t>
            </a:r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1001544" y="5080313"/>
            <a:ext cx="4787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/>
              <a:t>Director General de Transporte Acuático</a:t>
            </a:r>
          </a:p>
          <a:p>
            <a:r>
              <a:rPr lang="es-PE" sz="2000" dirty="0"/>
              <a:t>Ministerio de Transportes y Comunicaciones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605" y="5736431"/>
            <a:ext cx="2401641" cy="482410"/>
          </a:xfrm>
          <a:prstGeom prst="rect">
            <a:avLst/>
          </a:prstGeom>
        </p:spPr>
      </p:pic>
      <p:sp>
        <p:nvSpPr>
          <p:cNvPr id="6" name="CuadroTexto 3"/>
          <p:cNvSpPr txBox="1"/>
          <p:nvPr/>
        </p:nvSpPr>
        <p:spPr>
          <a:xfrm>
            <a:off x="1010011" y="6048275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 Junio 2018</a:t>
            </a:r>
          </a:p>
        </p:txBody>
      </p:sp>
    </p:spTree>
    <p:extLst>
      <p:ext uri="{BB962C8B-B14F-4D97-AF65-F5344CB8AC3E}">
        <p14:creationId xmlns:p14="http://schemas.microsoft.com/office/powerpoint/2010/main" val="20559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399" y="2264106"/>
            <a:ext cx="5681133" cy="1971069"/>
          </a:xfrm>
        </p:spPr>
        <p:txBody>
          <a:bodyPr>
            <a:normAutofit/>
          </a:bodyPr>
          <a:lstStyle/>
          <a:p>
            <a:r>
              <a:rPr lang="es-ES" sz="3600" b="1" dirty="0">
                <a:latin typeface="Calibri" charset="0"/>
              </a:rPr>
              <a:t>Plan de Desarrollo de Servicios Logísticos</a:t>
            </a:r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29755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38199" y="825627"/>
            <a:ext cx="10701868" cy="757093"/>
          </a:xfrm>
        </p:spPr>
        <p:txBody>
          <a:bodyPr>
            <a:normAutofit fontScale="90000"/>
          </a:bodyPr>
          <a:lstStyle/>
          <a:p>
            <a:r>
              <a:rPr lang="es-PE" b="1" dirty="0" smtClean="0"/>
              <a:t>PLAN DE DESARROLLO DE LOS SERVICIOS LOGÍSTICOS DE TRANSPORTE</a:t>
            </a:r>
            <a:endParaRPr lang="es-PE" b="1" dirty="0"/>
          </a:p>
        </p:txBody>
      </p:sp>
      <p:sp>
        <p:nvSpPr>
          <p:cNvPr id="104" name="447 Título"/>
          <p:cNvSpPr txBox="1">
            <a:spLocks/>
          </p:cNvSpPr>
          <p:nvPr/>
        </p:nvSpPr>
        <p:spPr>
          <a:xfrm>
            <a:off x="948266" y="1859436"/>
            <a:ext cx="6256867" cy="4270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2000" b="1" dirty="0" smtClean="0">
                <a:solidFill>
                  <a:srgbClr val="000000"/>
                </a:solidFill>
              </a:rPr>
              <a:t>Elaborado por	: </a:t>
            </a:r>
            <a:r>
              <a:rPr lang="es-ES" sz="2000" dirty="0" smtClean="0">
                <a:solidFill>
                  <a:srgbClr val="000000"/>
                </a:solidFill>
              </a:rPr>
              <a:t>MTC</a:t>
            </a:r>
          </a:p>
          <a:p>
            <a:r>
              <a:rPr lang="es-ES" sz="2000" b="1" dirty="0" smtClean="0">
                <a:solidFill>
                  <a:srgbClr val="000000"/>
                </a:solidFill>
              </a:rPr>
              <a:t>Año		: </a:t>
            </a:r>
            <a:r>
              <a:rPr lang="es-ES" sz="2000" dirty="0" smtClean="0">
                <a:solidFill>
                  <a:srgbClr val="000000"/>
                </a:solidFill>
              </a:rPr>
              <a:t>2011</a:t>
            </a:r>
          </a:p>
          <a:p>
            <a:r>
              <a:rPr lang="es-ES" sz="2000" b="1" dirty="0" smtClean="0">
                <a:solidFill>
                  <a:srgbClr val="000000"/>
                </a:solidFill>
              </a:rPr>
              <a:t>Financiamiento	: </a:t>
            </a:r>
            <a:r>
              <a:rPr lang="es-ES" sz="2000" dirty="0" smtClean="0">
                <a:solidFill>
                  <a:srgbClr val="000000"/>
                </a:solidFill>
              </a:rPr>
              <a:t>Banco Interamericano de Desarrollo</a:t>
            </a:r>
          </a:p>
          <a:p>
            <a:endParaRPr lang="es-ES" sz="2000" b="1" dirty="0" smtClean="0">
              <a:solidFill>
                <a:srgbClr val="000000"/>
              </a:solidFill>
            </a:endParaRPr>
          </a:p>
          <a:p>
            <a:r>
              <a:rPr lang="es-ES" sz="2000" b="1" dirty="0" smtClean="0">
                <a:solidFill>
                  <a:srgbClr val="000000"/>
                </a:solidFill>
              </a:rPr>
              <a:t>Objetivo Central:</a:t>
            </a:r>
          </a:p>
          <a:p>
            <a:pPr algn="just"/>
            <a:r>
              <a:rPr lang="es-PE" sz="2000" dirty="0" smtClean="0">
                <a:solidFill>
                  <a:srgbClr val="000000"/>
                </a:solidFill>
              </a:rPr>
              <a:t>Estudio, </a:t>
            </a:r>
            <a:r>
              <a:rPr lang="es-PE" sz="2000" dirty="0">
                <a:solidFill>
                  <a:srgbClr val="000000"/>
                </a:solidFill>
              </a:rPr>
              <a:t>planificación e implantación </a:t>
            </a:r>
            <a:r>
              <a:rPr lang="es-PE" sz="2000" dirty="0" smtClean="0">
                <a:solidFill>
                  <a:srgbClr val="000000"/>
                </a:solidFill>
              </a:rPr>
              <a:t>de una </a:t>
            </a:r>
            <a:r>
              <a:rPr lang="es-PE" sz="2000" dirty="0">
                <a:solidFill>
                  <a:srgbClr val="000000"/>
                </a:solidFill>
              </a:rPr>
              <a:t>red intermodal y logística sostenible, económicamente eficiente y </a:t>
            </a:r>
            <a:r>
              <a:rPr lang="es-PE" sz="2000" dirty="0" smtClean="0">
                <a:solidFill>
                  <a:srgbClr val="000000"/>
                </a:solidFill>
              </a:rPr>
              <a:t>ambientalmente armónica </a:t>
            </a:r>
            <a:r>
              <a:rPr lang="es-PE" sz="2000" dirty="0">
                <a:solidFill>
                  <a:srgbClr val="000000"/>
                </a:solidFill>
              </a:rPr>
              <a:t>que mejore la competitividad de las empresas peruanas y </a:t>
            </a:r>
            <a:r>
              <a:rPr lang="es-PE" sz="2000" dirty="0" smtClean="0">
                <a:solidFill>
                  <a:srgbClr val="000000"/>
                </a:solidFill>
              </a:rPr>
              <a:t>la atractividad industrial </a:t>
            </a:r>
            <a:r>
              <a:rPr lang="es-PE" sz="2000" dirty="0">
                <a:solidFill>
                  <a:srgbClr val="000000"/>
                </a:solidFill>
              </a:rPr>
              <a:t>del País. </a:t>
            </a:r>
            <a:endParaRPr lang="es-PE" sz="2000" dirty="0" smtClean="0">
              <a:solidFill>
                <a:srgbClr val="000000"/>
              </a:solidFill>
            </a:endParaRPr>
          </a:p>
          <a:p>
            <a:pPr algn="just"/>
            <a:endParaRPr lang="es-PE" sz="2000" dirty="0" smtClean="0">
              <a:solidFill>
                <a:srgbClr val="000000"/>
              </a:solidFill>
            </a:endParaRPr>
          </a:p>
          <a:p>
            <a:pPr algn="just"/>
            <a:r>
              <a:rPr lang="es-PE" sz="2000" b="1" dirty="0" smtClean="0">
                <a:solidFill>
                  <a:srgbClr val="000000"/>
                </a:solidFill>
              </a:rPr>
              <a:t>Documentos:</a:t>
            </a:r>
            <a:endParaRPr lang="es-PE" sz="2000" b="1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 smtClean="0">
                <a:solidFill>
                  <a:srgbClr val="000000"/>
                </a:solidFill>
              </a:rPr>
              <a:t>Diagnóstico Integral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 smtClean="0">
                <a:solidFill>
                  <a:srgbClr val="000000"/>
                </a:solidFill>
              </a:rPr>
              <a:t>Plan de Acciones Inmediatas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000" dirty="0" smtClean="0">
                <a:solidFill>
                  <a:srgbClr val="000000"/>
                </a:solidFill>
              </a:rPr>
              <a:t>Plan de Mediano y Largo Plazo </a:t>
            </a:r>
            <a:endParaRPr lang="es-ES" sz="2000" dirty="0" smtClean="0">
              <a:solidFill>
                <a:srgbClr val="000000"/>
              </a:solidFill>
            </a:endParaRPr>
          </a:p>
          <a:p>
            <a:endParaRPr lang="es-ES" sz="4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9" t="13934" r="34997" b="8392"/>
          <a:stretch/>
        </p:blipFill>
        <p:spPr bwMode="auto">
          <a:xfrm>
            <a:off x="8161867" y="1682001"/>
            <a:ext cx="3259667" cy="462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38199" y="825627"/>
            <a:ext cx="10701868" cy="757093"/>
          </a:xfrm>
        </p:spPr>
        <p:txBody>
          <a:bodyPr>
            <a:normAutofit/>
          </a:bodyPr>
          <a:lstStyle/>
          <a:p>
            <a:r>
              <a:rPr lang="es-PE" b="1" dirty="0" smtClean="0"/>
              <a:t>62 CADENAS LOGÍSTICAS</a:t>
            </a:r>
            <a:endParaRPr lang="es-PE" b="1" dirty="0"/>
          </a:p>
        </p:txBody>
      </p:sp>
      <p:sp>
        <p:nvSpPr>
          <p:cNvPr id="7" name="6 Rectángulo"/>
          <p:cNvSpPr/>
          <p:nvPr/>
        </p:nvSpPr>
        <p:spPr>
          <a:xfrm>
            <a:off x="903752" y="2523625"/>
            <a:ext cx="15648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Productos Agrícolas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9093" y="4399557"/>
            <a:ext cx="14141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Productos del Mar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73482" y="6044048"/>
            <a:ext cx="15840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Industria Alimentaria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002047" y="2523622"/>
            <a:ext cx="18501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Productos </a:t>
            </a:r>
          </a:p>
          <a:p>
            <a:pPr algn="ctr"/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Alimenticios Industriales</a:t>
            </a:r>
            <a:endParaRPr lang="es-P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54331" y="4384167"/>
            <a:ext cx="15456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Industria de la Moda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154331" y="6009033"/>
            <a:ext cx="16562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 Industria 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del Papel y del Cartón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461690" y="2523624"/>
            <a:ext cx="16177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Industria Audiovisual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489743" y="4384166"/>
            <a:ext cx="15616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 Industria 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Mecánica y Eléctrica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584320" y="6044048"/>
            <a:ext cx="13724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Industria Química</a:t>
            </a:r>
          </a:p>
        </p:txBody>
      </p:sp>
      <p:pic>
        <p:nvPicPr>
          <p:cNvPr id="16" name="Picture 4" descr="Resultado de imagen para alimen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1" y="1553029"/>
            <a:ext cx="1704237" cy="9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sultado de imagen para pescad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0" y="3257797"/>
            <a:ext cx="1704237" cy="11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n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0" y="5037218"/>
            <a:ext cx="1766830" cy="9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alimentos balanceado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37" y="1553030"/>
            <a:ext cx="1733206" cy="9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Resultado de imagen para textil y confeccion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12" y="3096924"/>
            <a:ext cx="1773831" cy="12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Resultado de imagen para papel y cartó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98" y="4861222"/>
            <a:ext cx="1795684" cy="12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Imagen relacionad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46" y="1553029"/>
            <a:ext cx="1881241" cy="9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Resultado de imagen para motores ruedas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84" y="3076520"/>
            <a:ext cx="1543659" cy="13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Resultado de imagen para productos químicos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8" b="5799"/>
          <a:stretch/>
        </p:blipFill>
        <p:spPr bwMode="auto">
          <a:xfrm>
            <a:off x="5427152" y="5011332"/>
            <a:ext cx="1740325" cy="1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Resultado de imagen para petróleo y derivados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49" y="1553031"/>
            <a:ext cx="1218200" cy="10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7730609" y="2523623"/>
            <a:ext cx="17107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Industria Petroquímica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7913749" y="4384165"/>
            <a:ext cx="12715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Industria Minera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7781905" y="6030544"/>
            <a:ext cx="16001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Industria Metalúrgica</a:t>
            </a:r>
          </a:p>
        </p:txBody>
      </p:sp>
      <p:pic>
        <p:nvPicPr>
          <p:cNvPr id="29" name="Picture 6" descr="Imagen relacionada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04" y="4963477"/>
            <a:ext cx="1531993" cy="11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9751243" y="2476918"/>
            <a:ext cx="16706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</a:p>
          <a:p>
            <a:pPr algn="ctr"/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Industria de la Madera</a:t>
            </a:r>
          </a:p>
        </p:txBody>
      </p:sp>
      <p:pic>
        <p:nvPicPr>
          <p:cNvPr id="31" name="Picture 10" descr="Resultado de imagen para cemento construcción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515" y="3266551"/>
            <a:ext cx="2046966" cy="10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9540575" y="4383628"/>
            <a:ext cx="20919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 Industria </a:t>
            </a:r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 y del Hogar</a:t>
            </a:r>
            <a:endParaRPr lang="es-P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4" descr="Imagen relacionada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13" y="3224144"/>
            <a:ext cx="1754717" cy="11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Imagen relacionada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246" y="1553030"/>
            <a:ext cx="1512645" cy="98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38200" y="825627"/>
            <a:ext cx="11013428" cy="757093"/>
          </a:xfrm>
        </p:spPr>
        <p:txBody>
          <a:bodyPr>
            <a:normAutofit fontScale="90000"/>
          </a:bodyPr>
          <a:lstStyle/>
          <a:p>
            <a:r>
              <a:rPr lang="es-PE" b="1" dirty="0"/>
              <a:t>62 CADENAS LOGÍSTICAS </a:t>
            </a:r>
            <a:br>
              <a:rPr lang="es-PE" b="1" dirty="0"/>
            </a:br>
            <a:r>
              <a:rPr lang="es-PE" sz="2700" dirty="0">
                <a:solidFill>
                  <a:schemeClr val="tx1"/>
                </a:solidFill>
              </a:rPr>
              <a:t>estructuradas en 2 ejes estructurantes y 20 corredores logísticos </a:t>
            </a:r>
          </a:p>
        </p:txBody>
      </p:sp>
      <p:pic>
        <p:nvPicPr>
          <p:cNvPr id="2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17736" r="38141" b="9421"/>
          <a:stretch/>
        </p:blipFill>
        <p:spPr bwMode="auto">
          <a:xfrm>
            <a:off x="1387787" y="4437507"/>
            <a:ext cx="2024879" cy="202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18293" r="30139" b="9400"/>
          <a:stretch/>
        </p:blipFill>
        <p:spPr bwMode="auto">
          <a:xfrm>
            <a:off x="3956346" y="4437506"/>
            <a:ext cx="2159701" cy="20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18782" r="35128" b="9437"/>
          <a:stretch/>
        </p:blipFill>
        <p:spPr bwMode="auto">
          <a:xfrm>
            <a:off x="3963781" y="2220303"/>
            <a:ext cx="2121513" cy="186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19089" r="34108" b="9545"/>
          <a:stretch/>
        </p:blipFill>
        <p:spPr bwMode="auto">
          <a:xfrm>
            <a:off x="1304259" y="2202981"/>
            <a:ext cx="2267928" cy="18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r="35111"/>
          <a:stretch/>
        </p:blipFill>
        <p:spPr bwMode="auto">
          <a:xfrm>
            <a:off x="7417744" y="1951957"/>
            <a:ext cx="4433884" cy="454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3" name="4 Rectángulo"/>
          <p:cNvSpPr>
            <a:spLocks noChangeArrowheads="1"/>
          </p:cNvSpPr>
          <p:nvPr/>
        </p:nvSpPr>
        <p:spPr bwMode="auto">
          <a:xfrm>
            <a:off x="7417744" y="1558210"/>
            <a:ext cx="4415663" cy="38926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dirty="0">
                <a:solidFill>
                  <a:srgbClr val="FFFFFF"/>
                </a:solidFill>
                <a:latin typeface="Century Gothic" pitchFamily="34" charset="0"/>
              </a:rPr>
              <a:t>Estructuración de la cadena logística agregada</a:t>
            </a:r>
          </a:p>
        </p:txBody>
      </p:sp>
      <p:sp>
        <p:nvSpPr>
          <p:cNvPr id="254" name="253 Triángulo isósceles"/>
          <p:cNvSpPr/>
          <p:nvPr/>
        </p:nvSpPr>
        <p:spPr bwMode="auto">
          <a:xfrm rot="5400000">
            <a:off x="5405784" y="4003731"/>
            <a:ext cx="3240000" cy="216024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5" name="6 Rectángulo"/>
          <p:cNvSpPr>
            <a:spLocks noChangeArrowheads="1"/>
          </p:cNvSpPr>
          <p:nvPr/>
        </p:nvSpPr>
        <p:spPr bwMode="auto">
          <a:xfrm>
            <a:off x="1324359" y="1913640"/>
            <a:ext cx="2197794" cy="2231722"/>
          </a:xfrm>
          <a:prstGeom prst="rect">
            <a:avLst/>
          </a:prstGeom>
          <a:noFill/>
          <a:ln w="9525" algn="ctr">
            <a:solidFill>
              <a:srgbClr val="6689CC"/>
            </a:solidFill>
            <a:round/>
            <a:headEnd/>
            <a:tailEnd/>
          </a:ln>
        </p:spPr>
        <p:txBody>
          <a:bodyPr rIns="144000" anchor="ctr"/>
          <a:lstStyle/>
          <a:p>
            <a:pPr marL="93663" indent="-93663" algn="just" defTabSz="9810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s-ES" sz="1000" dirty="0">
              <a:latin typeface="Century Gothic" pitchFamily="34" charset="0"/>
            </a:endParaRPr>
          </a:p>
        </p:txBody>
      </p:sp>
      <p:sp>
        <p:nvSpPr>
          <p:cNvPr id="256" name="4 Rectángulo"/>
          <p:cNvSpPr>
            <a:spLocks noChangeArrowheads="1"/>
          </p:cNvSpPr>
          <p:nvPr/>
        </p:nvSpPr>
        <p:spPr bwMode="auto">
          <a:xfrm>
            <a:off x="931711" y="1587926"/>
            <a:ext cx="5477556" cy="360362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dirty="0">
                <a:solidFill>
                  <a:srgbClr val="FFFFFF"/>
                </a:solidFill>
                <a:latin typeface="Century Gothic" pitchFamily="34" charset="0"/>
              </a:rPr>
              <a:t>Estructuración individual de segmentos competitivos</a:t>
            </a:r>
          </a:p>
        </p:txBody>
      </p:sp>
      <p:sp>
        <p:nvSpPr>
          <p:cNvPr id="257" name="6 Rectángulo"/>
          <p:cNvSpPr>
            <a:spLocks noChangeArrowheads="1"/>
          </p:cNvSpPr>
          <p:nvPr/>
        </p:nvSpPr>
        <p:spPr bwMode="auto">
          <a:xfrm>
            <a:off x="3932094" y="1930964"/>
            <a:ext cx="2197794" cy="2231722"/>
          </a:xfrm>
          <a:prstGeom prst="rect">
            <a:avLst/>
          </a:prstGeom>
          <a:noFill/>
          <a:ln w="9525" algn="ctr">
            <a:solidFill>
              <a:srgbClr val="6689CC"/>
            </a:solidFill>
            <a:round/>
            <a:headEnd/>
            <a:tailEnd/>
          </a:ln>
        </p:spPr>
        <p:txBody>
          <a:bodyPr rIns="144000" anchor="ctr"/>
          <a:lstStyle/>
          <a:p>
            <a:pPr marL="93663" indent="-93663" algn="just" defTabSz="9810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s-ES" sz="1000" dirty="0">
              <a:latin typeface="Century Gothic" pitchFamily="34" charset="0"/>
            </a:endParaRPr>
          </a:p>
        </p:txBody>
      </p:sp>
      <p:sp>
        <p:nvSpPr>
          <p:cNvPr id="258" name="6 Rectángulo"/>
          <p:cNvSpPr>
            <a:spLocks noChangeArrowheads="1"/>
          </p:cNvSpPr>
          <p:nvPr/>
        </p:nvSpPr>
        <p:spPr bwMode="auto">
          <a:xfrm>
            <a:off x="1324359" y="4222658"/>
            <a:ext cx="2197794" cy="2231722"/>
          </a:xfrm>
          <a:prstGeom prst="rect">
            <a:avLst/>
          </a:prstGeom>
          <a:noFill/>
          <a:ln w="9525" algn="ctr">
            <a:solidFill>
              <a:srgbClr val="6689CC"/>
            </a:solidFill>
            <a:round/>
            <a:headEnd/>
            <a:tailEnd/>
          </a:ln>
        </p:spPr>
        <p:txBody>
          <a:bodyPr rIns="144000" anchor="ctr"/>
          <a:lstStyle/>
          <a:p>
            <a:pPr marL="93663" indent="-93663" algn="just" defTabSz="9810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s-ES" sz="1000" dirty="0">
              <a:latin typeface="Century Gothic" pitchFamily="34" charset="0"/>
            </a:endParaRPr>
          </a:p>
        </p:txBody>
      </p:sp>
      <p:sp>
        <p:nvSpPr>
          <p:cNvPr id="259" name="6 Rectángulo"/>
          <p:cNvSpPr>
            <a:spLocks noChangeArrowheads="1"/>
          </p:cNvSpPr>
          <p:nvPr/>
        </p:nvSpPr>
        <p:spPr bwMode="auto">
          <a:xfrm>
            <a:off x="3949041" y="4222658"/>
            <a:ext cx="2197794" cy="2231722"/>
          </a:xfrm>
          <a:prstGeom prst="rect">
            <a:avLst/>
          </a:prstGeom>
          <a:noFill/>
          <a:ln w="9525" algn="ctr">
            <a:solidFill>
              <a:srgbClr val="6689CC"/>
            </a:solidFill>
            <a:round/>
            <a:headEnd/>
            <a:tailEnd/>
          </a:ln>
        </p:spPr>
        <p:txBody>
          <a:bodyPr rIns="144000" anchor="ctr"/>
          <a:lstStyle/>
          <a:p>
            <a:pPr marL="93663" indent="-93663" algn="just" defTabSz="9810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s-ES" sz="1000" dirty="0">
              <a:latin typeface="Century Gothic" pitchFamily="34" charset="0"/>
            </a:endParaRPr>
          </a:p>
        </p:txBody>
      </p:sp>
      <p:sp>
        <p:nvSpPr>
          <p:cNvPr id="260" name="Rectangle 2"/>
          <p:cNvSpPr txBox="1">
            <a:spLocks noChangeArrowheads="1"/>
          </p:cNvSpPr>
          <p:nvPr/>
        </p:nvSpPr>
        <p:spPr>
          <a:xfrm>
            <a:off x="1324360" y="1935342"/>
            <a:ext cx="2197794" cy="294825"/>
          </a:xfrm>
          <a:prstGeom prst="rect">
            <a:avLst/>
          </a:prstGeom>
        </p:spPr>
        <p:txBody>
          <a:bodyPr lIns="0" rIns="0"/>
          <a:lstStyle>
            <a:lvl1pPr marL="177800" indent="-177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1651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900">
                <a:solidFill>
                  <a:schemeClr val="tx1"/>
                </a:solidFill>
                <a:latin typeface="+mn-lt"/>
              </a:defRPr>
            </a:lvl2pPr>
            <a:lvl3pPr marL="1073150" indent="-158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90000"/>
              </a:spcBef>
              <a:buNone/>
            </a:pPr>
            <a:r>
              <a:rPr lang="es-ES_tradnl" sz="900" b="1" dirty="0">
                <a:solidFill>
                  <a:schemeClr val="tx2"/>
                </a:solidFill>
              </a:rPr>
              <a:t>Cadena de la harina de pescado</a:t>
            </a:r>
          </a:p>
        </p:txBody>
      </p:sp>
      <p:sp>
        <p:nvSpPr>
          <p:cNvPr id="261" name="Rectangle 2"/>
          <p:cNvSpPr txBox="1">
            <a:spLocks noChangeArrowheads="1"/>
          </p:cNvSpPr>
          <p:nvPr/>
        </p:nvSpPr>
        <p:spPr>
          <a:xfrm>
            <a:off x="3932094" y="1948288"/>
            <a:ext cx="2197794" cy="294825"/>
          </a:xfrm>
          <a:prstGeom prst="rect">
            <a:avLst/>
          </a:prstGeom>
        </p:spPr>
        <p:txBody>
          <a:bodyPr lIns="0" rIns="0"/>
          <a:lstStyle>
            <a:lvl1pPr marL="177800" indent="-177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1651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900">
                <a:solidFill>
                  <a:schemeClr val="tx1"/>
                </a:solidFill>
                <a:latin typeface="+mn-lt"/>
              </a:defRPr>
            </a:lvl2pPr>
            <a:lvl3pPr marL="1073150" indent="-158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90000"/>
              </a:spcBef>
              <a:buNone/>
            </a:pPr>
            <a:r>
              <a:rPr lang="es-ES_tradnl" sz="900" b="1" dirty="0">
                <a:solidFill>
                  <a:schemeClr val="tx2"/>
                </a:solidFill>
              </a:rPr>
              <a:t>Cadena de panadería y galletería</a:t>
            </a:r>
          </a:p>
        </p:txBody>
      </p:sp>
      <p:sp>
        <p:nvSpPr>
          <p:cNvPr id="262" name="Rectangle 2"/>
          <p:cNvSpPr txBox="1">
            <a:spLocks noChangeArrowheads="1"/>
          </p:cNvSpPr>
          <p:nvPr/>
        </p:nvSpPr>
        <p:spPr>
          <a:xfrm>
            <a:off x="1324360" y="4226858"/>
            <a:ext cx="2197794" cy="294825"/>
          </a:xfrm>
          <a:prstGeom prst="rect">
            <a:avLst/>
          </a:prstGeom>
        </p:spPr>
        <p:txBody>
          <a:bodyPr lIns="0" rIns="0"/>
          <a:lstStyle>
            <a:lvl1pPr marL="177800" indent="-177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1651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900">
                <a:solidFill>
                  <a:schemeClr val="tx1"/>
                </a:solidFill>
                <a:latin typeface="+mn-lt"/>
              </a:defRPr>
            </a:lvl2pPr>
            <a:lvl3pPr marL="1073150" indent="-158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90000"/>
              </a:spcBef>
              <a:buNone/>
            </a:pPr>
            <a:r>
              <a:rPr lang="es-ES_tradnl" sz="900" b="1" dirty="0">
                <a:solidFill>
                  <a:schemeClr val="tx2"/>
                </a:solidFill>
              </a:rPr>
              <a:t>Cadena de textil y confecciones</a:t>
            </a:r>
          </a:p>
        </p:txBody>
      </p:sp>
      <p:sp>
        <p:nvSpPr>
          <p:cNvPr id="263" name="Rectangle 2"/>
          <p:cNvSpPr txBox="1">
            <a:spLocks noChangeArrowheads="1"/>
          </p:cNvSpPr>
          <p:nvPr/>
        </p:nvSpPr>
        <p:spPr>
          <a:xfrm>
            <a:off x="3949041" y="4222480"/>
            <a:ext cx="2197794" cy="294825"/>
          </a:xfrm>
          <a:prstGeom prst="rect">
            <a:avLst/>
          </a:prstGeom>
        </p:spPr>
        <p:txBody>
          <a:bodyPr lIns="0" rIns="0"/>
          <a:lstStyle>
            <a:lvl1pPr marL="177800" indent="-177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1651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900">
                <a:solidFill>
                  <a:schemeClr val="tx1"/>
                </a:solidFill>
                <a:latin typeface="+mn-lt"/>
              </a:defRPr>
            </a:lvl2pPr>
            <a:lvl3pPr marL="1073150" indent="-158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90000"/>
              </a:spcBef>
              <a:buNone/>
            </a:pPr>
            <a:r>
              <a:rPr lang="es-ES_tradnl" sz="900" b="1" dirty="0">
                <a:solidFill>
                  <a:schemeClr val="tx2"/>
                </a:solidFill>
              </a:rPr>
              <a:t>Cadena de maquinaria industrial</a:t>
            </a:r>
          </a:p>
        </p:txBody>
      </p:sp>
      <p:sp>
        <p:nvSpPr>
          <p:cNvPr id="264" name="Rectangle 2"/>
          <p:cNvSpPr>
            <a:spLocks noChangeArrowheads="1"/>
          </p:cNvSpPr>
          <p:nvPr/>
        </p:nvSpPr>
        <p:spPr bwMode="auto">
          <a:xfrm>
            <a:off x="7435965" y="6278922"/>
            <a:ext cx="31135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s-E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Fuente: </a:t>
            </a:r>
            <a:r>
              <a:rPr lang="es-ES" sz="800" i="1" dirty="0">
                <a:latin typeface="+mj-lt"/>
              </a:rPr>
              <a:t> Plan de Desarrollo de los Servicios Logístico de Transportes</a:t>
            </a:r>
          </a:p>
        </p:txBody>
      </p:sp>
    </p:spTree>
    <p:extLst>
      <p:ext uri="{BB962C8B-B14F-4D97-AF65-F5344CB8AC3E}">
        <p14:creationId xmlns:p14="http://schemas.microsoft.com/office/powerpoint/2010/main" val="341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42626" y="927227"/>
            <a:ext cx="9250456" cy="757093"/>
          </a:xfrm>
        </p:spPr>
        <p:txBody>
          <a:bodyPr>
            <a:normAutofit fontScale="90000"/>
          </a:bodyPr>
          <a:lstStyle/>
          <a:p>
            <a:r>
              <a:rPr lang="es-PE" b="1" dirty="0"/>
              <a:t>ESTRUCTURACIÓN DE </a:t>
            </a:r>
            <a:r>
              <a:rPr lang="es-PE" b="1" dirty="0" smtClean="0"/>
              <a:t>LA CADENA LOGÍSTICA DEL ESPÁRRAGO</a:t>
            </a:r>
            <a:endParaRPr lang="es-PE" b="1" dirty="0"/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8009" y="1006022"/>
            <a:ext cx="1505504" cy="70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98" y="1710265"/>
            <a:ext cx="9218428" cy="4701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2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38200" y="955328"/>
            <a:ext cx="6332457" cy="757093"/>
          </a:xfrm>
        </p:spPr>
        <p:txBody>
          <a:bodyPr/>
          <a:lstStyle/>
          <a:p>
            <a:r>
              <a:rPr lang="es-PE" b="1" dirty="0"/>
              <a:t>PLATAFORMAS LOGÍSTICAS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170657" y="917691"/>
            <a:ext cx="4875613" cy="5693121"/>
            <a:chOff x="3509287" y="1182308"/>
            <a:chExt cx="4414765" cy="5134201"/>
          </a:xfrm>
        </p:grpSpPr>
        <p:grpSp>
          <p:nvGrpSpPr>
            <p:cNvPr id="5" name="4 Grupo"/>
            <p:cNvGrpSpPr/>
            <p:nvPr/>
          </p:nvGrpSpPr>
          <p:grpSpPr>
            <a:xfrm>
              <a:off x="3509287" y="1182308"/>
              <a:ext cx="4414765" cy="5134201"/>
              <a:chOff x="245840" y="743221"/>
              <a:chExt cx="6491719" cy="7549618"/>
            </a:xfrm>
          </p:grpSpPr>
          <p:sp>
            <p:nvSpPr>
              <p:cNvPr id="174" name="Océano"/>
              <p:cNvSpPr/>
              <p:nvPr/>
            </p:nvSpPr>
            <p:spPr>
              <a:xfrm>
                <a:off x="245840" y="770403"/>
                <a:ext cx="5163948" cy="7296165"/>
              </a:xfrm>
              <a:custGeom>
                <a:avLst/>
                <a:gdLst>
                  <a:gd name="connsiteX0" fmla="*/ 4305300 w 4305300"/>
                  <a:gd name="connsiteY0" fmla="*/ 6276975 h 6562725"/>
                  <a:gd name="connsiteX1" fmla="*/ 4305300 w 4305300"/>
                  <a:gd name="connsiteY1" fmla="*/ 6562725 h 6562725"/>
                  <a:gd name="connsiteX2" fmla="*/ 9525 w 4305300"/>
                  <a:gd name="connsiteY2" fmla="*/ 6543675 h 6562725"/>
                  <a:gd name="connsiteX3" fmla="*/ 0 w 4305300"/>
                  <a:gd name="connsiteY3" fmla="*/ 0 h 6562725"/>
                  <a:gd name="connsiteX4" fmla="*/ 1057275 w 4305300"/>
                  <a:gd name="connsiteY4" fmla="*/ 0 h 6562725"/>
                  <a:gd name="connsiteX5" fmla="*/ 1190625 w 4305300"/>
                  <a:gd name="connsiteY5" fmla="*/ 57150 h 6562725"/>
                  <a:gd name="connsiteX6" fmla="*/ 1162050 w 4305300"/>
                  <a:gd name="connsiteY6" fmla="*/ 257175 h 6562725"/>
                  <a:gd name="connsiteX7" fmla="*/ 1009650 w 4305300"/>
                  <a:gd name="connsiteY7" fmla="*/ 581025 h 6562725"/>
                  <a:gd name="connsiteX8" fmla="*/ 981075 w 4305300"/>
                  <a:gd name="connsiteY8" fmla="*/ 866775 h 6562725"/>
                  <a:gd name="connsiteX9" fmla="*/ 1295400 w 4305300"/>
                  <a:gd name="connsiteY9" fmla="*/ 895350 h 6562725"/>
                  <a:gd name="connsiteX10" fmla="*/ 1314450 w 4305300"/>
                  <a:gd name="connsiteY10" fmla="*/ 1162050 h 6562725"/>
                  <a:gd name="connsiteX11" fmla="*/ 1114425 w 4305300"/>
                  <a:gd name="connsiteY11" fmla="*/ 1409700 h 6562725"/>
                  <a:gd name="connsiteX12" fmla="*/ 914400 w 4305300"/>
                  <a:gd name="connsiteY12" fmla="*/ 1895475 h 6562725"/>
                  <a:gd name="connsiteX13" fmla="*/ 1285875 w 4305300"/>
                  <a:gd name="connsiteY13" fmla="*/ 2533650 h 6562725"/>
                  <a:gd name="connsiteX14" fmla="*/ 2295525 w 4305300"/>
                  <a:gd name="connsiteY14" fmla="*/ 4057650 h 6562725"/>
                  <a:gd name="connsiteX15" fmla="*/ 2638425 w 4305300"/>
                  <a:gd name="connsiteY15" fmla="*/ 4924425 h 6562725"/>
                  <a:gd name="connsiteX16" fmla="*/ 3743325 w 4305300"/>
                  <a:gd name="connsiteY16" fmla="*/ 5705475 h 6562725"/>
                  <a:gd name="connsiteX17" fmla="*/ 4114800 w 4305300"/>
                  <a:gd name="connsiteY17" fmla="*/ 5934075 h 6562725"/>
                  <a:gd name="connsiteX18" fmla="*/ 4305300 w 4305300"/>
                  <a:gd name="connsiteY18" fmla="*/ 6276975 h 6562725"/>
                  <a:gd name="connsiteX0" fmla="*/ 4637484 w 4637484"/>
                  <a:gd name="connsiteY0" fmla="*/ 6277694 h 6563444"/>
                  <a:gd name="connsiteX1" fmla="*/ 4637484 w 4637484"/>
                  <a:gd name="connsiteY1" fmla="*/ 6563444 h 6563444"/>
                  <a:gd name="connsiteX2" fmla="*/ 341709 w 4637484"/>
                  <a:gd name="connsiteY2" fmla="*/ 6544394 h 6563444"/>
                  <a:gd name="connsiteX3" fmla="*/ 0 w 4637484"/>
                  <a:gd name="connsiteY3" fmla="*/ 0 h 6563444"/>
                  <a:gd name="connsiteX4" fmla="*/ 1389459 w 4637484"/>
                  <a:gd name="connsiteY4" fmla="*/ 719 h 6563444"/>
                  <a:gd name="connsiteX5" fmla="*/ 1522809 w 4637484"/>
                  <a:gd name="connsiteY5" fmla="*/ 57869 h 6563444"/>
                  <a:gd name="connsiteX6" fmla="*/ 1494234 w 4637484"/>
                  <a:gd name="connsiteY6" fmla="*/ 257894 h 6563444"/>
                  <a:gd name="connsiteX7" fmla="*/ 1341834 w 4637484"/>
                  <a:gd name="connsiteY7" fmla="*/ 581744 h 6563444"/>
                  <a:gd name="connsiteX8" fmla="*/ 1313259 w 4637484"/>
                  <a:gd name="connsiteY8" fmla="*/ 867494 h 6563444"/>
                  <a:gd name="connsiteX9" fmla="*/ 1627584 w 4637484"/>
                  <a:gd name="connsiteY9" fmla="*/ 896069 h 6563444"/>
                  <a:gd name="connsiteX10" fmla="*/ 1646634 w 4637484"/>
                  <a:gd name="connsiteY10" fmla="*/ 1162769 h 6563444"/>
                  <a:gd name="connsiteX11" fmla="*/ 1446609 w 4637484"/>
                  <a:gd name="connsiteY11" fmla="*/ 1410419 h 6563444"/>
                  <a:gd name="connsiteX12" fmla="*/ 1246584 w 4637484"/>
                  <a:gd name="connsiteY12" fmla="*/ 1896194 h 6563444"/>
                  <a:gd name="connsiteX13" fmla="*/ 1618059 w 4637484"/>
                  <a:gd name="connsiteY13" fmla="*/ 2534369 h 6563444"/>
                  <a:gd name="connsiteX14" fmla="*/ 2627709 w 4637484"/>
                  <a:gd name="connsiteY14" fmla="*/ 4058369 h 6563444"/>
                  <a:gd name="connsiteX15" fmla="*/ 2970609 w 4637484"/>
                  <a:gd name="connsiteY15" fmla="*/ 4925144 h 6563444"/>
                  <a:gd name="connsiteX16" fmla="*/ 4075509 w 4637484"/>
                  <a:gd name="connsiteY16" fmla="*/ 5706194 h 6563444"/>
                  <a:gd name="connsiteX17" fmla="*/ 4446984 w 4637484"/>
                  <a:gd name="connsiteY17" fmla="*/ 5934794 h 6563444"/>
                  <a:gd name="connsiteX18" fmla="*/ 4637484 w 4637484"/>
                  <a:gd name="connsiteY18" fmla="*/ 6277694 h 6563444"/>
                  <a:gd name="connsiteX0" fmla="*/ 4637484 w 4637484"/>
                  <a:gd name="connsiteY0" fmla="*/ 6277694 h 6563444"/>
                  <a:gd name="connsiteX1" fmla="*/ 4637484 w 4637484"/>
                  <a:gd name="connsiteY1" fmla="*/ 6563444 h 6563444"/>
                  <a:gd name="connsiteX2" fmla="*/ 0 w 4637484"/>
                  <a:gd name="connsiteY2" fmla="*/ 6525344 h 6563444"/>
                  <a:gd name="connsiteX3" fmla="*/ 0 w 4637484"/>
                  <a:gd name="connsiteY3" fmla="*/ 0 h 6563444"/>
                  <a:gd name="connsiteX4" fmla="*/ 1389459 w 4637484"/>
                  <a:gd name="connsiteY4" fmla="*/ 719 h 6563444"/>
                  <a:gd name="connsiteX5" fmla="*/ 1522809 w 4637484"/>
                  <a:gd name="connsiteY5" fmla="*/ 57869 h 6563444"/>
                  <a:gd name="connsiteX6" fmla="*/ 1494234 w 4637484"/>
                  <a:gd name="connsiteY6" fmla="*/ 257894 h 6563444"/>
                  <a:gd name="connsiteX7" fmla="*/ 1341834 w 4637484"/>
                  <a:gd name="connsiteY7" fmla="*/ 581744 h 6563444"/>
                  <a:gd name="connsiteX8" fmla="*/ 1313259 w 4637484"/>
                  <a:gd name="connsiteY8" fmla="*/ 867494 h 6563444"/>
                  <a:gd name="connsiteX9" fmla="*/ 1627584 w 4637484"/>
                  <a:gd name="connsiteY9" fmla="*/ 896069 h 6563444"/>
                  <a:gd name="connsiteX10" fmla="*/ 1646634 w 4637484"/>
                  <a:gd name="connsiteY10" fmla="*/ 1162769 h 6563444"/>
                  <a:gd name="connsiteX11" fmla="*/ 1446609 w 4637484"/>
                  <a:gd name="connsiteY11" fmla="*/ 1410419 h 6563444"/>
                  <a:gd name="connsiteX12" fmla="*/ 1246584 w 4637484"/>
                  <a:gd name="connsiteY12" fmla="*/ 1896194 h 6563444"/>
                  <a:gd name="connsiteX13" fmla="*/ 1618059 w 4637484"/>
                  <a:gd name="connsiteY13" fmla="*/ 2534369 h 6563444"/>
                  <a:gd name="connsiteX14" fmla="*/ 2627709 w 4637484"/>
                  <a:gd name="connsiteY14" fmla="*/ 4058369 h 6563444"/>
                  <a:gd name="connsiteX15" fmla="*/ 2970609 w 4637484"/>
                  <a:gd name="connsiteY15" fmla="*/ 4925144 h 6563444"/>
                  <a:gd name="connsiteX16" fmla="*/ 4075509 w 4637484"/>
                  <a:gd name="connsiteY16" fmla="*/ 5706194 h 6563444"/>
                  <a:gd name="connsiteX17" fmla="*/ 4446984 w 4637484"/>
                  <a:gd name="connsiteY17" fmla="*/ 5934794 h 6563444"/>
                  <a:gd name="connsiteX18" fmla="*/ 4637484 w 4637484"/>
                  <a:gd name="connsiteY18" fmla="*/ 6277694 h 6563444"/>
                  <a:gd name="connsiteX0" fmla="*/ 4637484 w 4637484"/>
                  <a:gd name="connsiteY0" fmla="*/ 6277694 h 6563444"/>
                  <a:gd name="connsiteX1" fmla="*/ 4637484 w 4637484"/>
                  <a:gd name="connsiteY1" fmla="*/ 6563444 h 6563444"/>
                  <a:gd name="connsiteX2" fmla="*/ 0 w 4637484"/>
                  <a:gd name="connsiteY2" fmla="*/ 6525344 h 6563444"/>
                  <a:gd name="connsiteX3" fmla="*/ 0 w 4637484"/>
                  <a:gd name="connsiteY3" fmla="*/ 0 h 6563444"/>
                  <a:gd name="connsiteX4" fmla="*/ 1392593 w 4637484"/>
                  <a:gd name="connsiteY4" fmla="*/ 25528 h 6563444"/>
                  <a:gd name="connsiteX5" fmla="*/ 1522809 w 4637484"/>
                  <a:gd name="connsiteY5" fmla="*/ 57869 h 6563444"/>
                  <a:gd name="connsiteX6" fmla="*/ 1494234 w 4637484"/>
                  <a:gd name="connsiteY6" fmla="*/ 257894 h 6563444"/>
                  <a:gd name="connsiteX7" fmla="*/ 1341834 w 4637484"/>
                  <a:gd name="connsiteY7" fmla="*/ 581744 h 6563444"/>
                  <a:gd name="connsiteX8" fmla="*/ 1313259 w 4637484"/>
                  <a:gd name="connsiteY8" fmla="*/ 867494 h 6563444"/>
                  <a:gd name="connsiteX9" fmla="*/ 1627584 w 4637484"/>
                  <a:gd name="connsiteY9" fmla="*/ 896069 h 6563444"/>
                  <a:gd name="connsiteX10" fmla="*/ 1646634 w 4637484"/>
                  <a:gd name="connsiteY10" fmla="*/ 1162769 h 6563444"/>
                  <a:gd name="connsiteX11" fmla="*/ 1446609 w 4637484"/>
                  <a:gd name="connsiteY11" fmla="*/ 1410419 h 6563444"/>
                  <a:gd name="connsiteX12" fmla="*/ 1246584 w 4637484"/>
                  <a:gd name="connsiteY12" fmla="*/ 1896194 h 6563444"/>
                  <a:gd name="connsiteX13" fmla="*/ 1618059 w 4637484"/>
                  <a:gd name="connsiteY13" fmla="*/ 2534369 h 6563444"/>
                  <a:gd name="connsiteX14" fmla="*/ 2627709 w 4637484"/>
                  <a:gd name="connsiteY14" fmla="*/ 4058369 h 6563444"/>
                  <a:gd name="connsiteX15" fmla="*/ 2970609 w 4637484"/>
                  <a:gd name="connsiteY15" fmla="*/ 4925144 h 6563444"/>
                  <a:gd name="connsiteX16" fmla="*/ 4075509 w 4637484"/>
                  <a:gd name="connsiteY16" fmla="*/ 5706194 h 6563444"/>
                  <a:gd name="connsiteX17" fmla="*/ 4446984 w 4637484"/>
                  <a:gd name="connsiteY17" fmla="*/ 5934794 h 6563444"/>
                  <a:gd name="connsiteX18" fmla="*/ 4637484 w 4637484"/>
                  <a:gd name="connsiteY18" fmla="*/ 6277694 h 6563444"/>
                  <a:gd name="connsiteX0" fmla="*/ 4637484 w 4637484"/>
                  <a:gd name="connsiteY0" fmla="*/ 6266572 h 6552322"/>
                  <a:gd name="connsiteX1" fmla="*/ 4637484 w 4637484"/>
                  <a:gd name="connsiteY1" fmla="*/ 6552322 h 6552322"/>
                  <a:gd name="connsiteX2" fmla="*/ 0 w 4637484"/>
                  <a:gd name="connsiteY2" fmla="*/ 6514222 h 6552322"/>
                  <a:gd name="connsiteX3" fmla="*/ 3942 w 4637484"/>
                  <a:gd name="connsiteY3" fmla="*/ 0 h 6552322"/>
                  <a:gd name="connsiteX4" fmla="*/ 1392593 w 4637484"/>
                  <a:gd name="connsiteY4" fmla="*/ 14406 h 6552322"/>
                  <a:gd name="connsiteX5" fmla="*/ 1522809 w 4637484"/>
                  <a:gd name="connsiteY5" fmla="*/ 46747 h 6552322"/>
                  <a:gd name="connsiteX6" fmla="*/ 1494234 w 4637484"/>
                  <a:gd name="connsiteY6" fmla="*/ 246772 h 6552322"/>
                  <a:gd name="connsiteX7" fmla="*/ 1341834 w 4637484"/>
                  <a:gd name="connsiteY7" fmla="*/ 570622 h 6552322"/>
                  <a:gd name="connsiteX8" fmla="*/ 1313259 w 4637484"/>
                  <a:gd name="connsiteY8" fmla="*/ 856372 h 6552322"/>
                  <a:gd name="connsiteX9" fmla="*/ 1627584 w 4637484"/>
                  <a:gd name="connsiteY9" fmla="*/ 884947 h 6552322"/>
                  <a:gd name="connsiteX10" fmla="*/ 1646634 w 4637484"/>
                  <a:gd name="connsiteY10" fmla="*/ 1151647 h 6552322"/>
                  <a:gd name="connsiteX11" fmla="*/ 1446609 w 4637484"/>
                  <a:gd name="connsiteY11" fmla="*/ 1399297 h 6552322"/>
                  <a:gd name="connsiteX12" fmla="*/ 1246584 w 4637484"/>
                  <a:gd name="connsiteY12" fmla="*/ 1885072 h 6552322"/>
                  <a:gd name="connsiteX13" fmla="*/ 1618059 w 4637484"/>
                  <a:gd name="connsiteY13" fmla="*/ 2523247 h 6552322"/>
                  <a:gd name="connsiteX14" fmla="*/ 2627709 w 4637484"/>
                  <a:gd name="connsiteY14" fmla="*/ 4047247 h 6552322"/>
                  <a:gd name="connsiteX15" fmla="*/ 2970609 w 4637484"/>
                  <a:gd name="connsiteY15" fmla="*/ 4914022 h 6552322"/>
                  <a:gd name="connsiteX16" fmla="*/ 4075509 w 4637484"/>
                  <a:gd name="connsiteY16" fmla="*/ 5695072 h 6552322"/>
                  <a:gd name="connsiteX17" fmla="*/ 4446984 w 4637484"/>
                  <a:gd name="connsiteY17" fmla="*/ 5923672 h 6552322"/>
                  <a:gd name="connsiteX18" fmla="*/ 4637484 w 4637484"/>
                  <a:gd name="connsiteY18" fmla="*/ 6266572 h 65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37484" h="6552322">
                    <a:moveTo>
                      <a:pt x="4637484" y="6266572"/>
                    </a:moveTo>
                    <a:lnTo>
                      <a:pt x="4637484" y="6552322"/>
                    </a:lnTo>
                    <a:lnTo>
                      <a:pt x="0" y="6514222"/>
                    </a:lnTo>
                    <a:lnTo>
                      <a:pt x="3942" y="0"/>
                    </a:lnTo>
                    <a:lnTo>
                      <a:pt x="1392593" y="14406"/>
                    </a:lnTo>
                    <a:lnTo>
                      <a:pt x="1522809" y="46747"/>
                    </a:lnTo>
                    <a:lnTo>
                      <a:pt x="1494234" y="246772"/>
                    </a:lnTo>
                    <a:lnTo>
                      <a:pt x="1341834" y="570622"/>
                    </a:lnTo>
                    <a:lnTo>
                      <a:pt x="1313259" y="856372"/>
                    </a:lnTo>
                    <a:lnTo>
                      <a:pt x="1627584" y="884947"/>
                    </a:lnTo>
                    <a:lnTo>
                      <a:pt x="1646634" y="1151647"/>
                    </a:lnTo>
                    <a:lnTo>
                      <a:pt x="1446609" y="1399297"/>
                    </a:lnTo>
                    <a:lnTo>
                      <a:pt x="1246584" y="1885072"/>
                    </a:lnTo>
                    <a:lnTo>
                      <a:pt x="1618059" y="2523247"/>
                    </a:lnTo>
                    <a:lnTo>
                      <a:pt x="2627709" y="4047247"/>
                    </a:lnTo>
                    <a:lnTo>
                      <a:pt x="2970609" y="4914022"/>
                    </a:lnTo>
                    <a:lnTo>
                      <a:pt x="4075509" y="5695072"/>
                    </a:lnTo>
                    <a:lnTo>
                      <a:pt x="4446984" y="5923672"/>
                    </a:lnTo>
                    <a:lnTo>
                      <a:pt x="4637484" y="62665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b="1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5" name="Paises colindantes"/>
              <p:cNvSpPr/>
              <p:nvPr/>
            </p:nvSpPr>
            <p:spPr>
              <a:xfrm>
                <a:off x="1433575" y="791355"/>
                <a:ext cx="4908885" cy="7317036"/>
              </a:xfrm>
              <a:custGeom>
                <a:avLst/>
                <a:gdLst>
                  <a:gd name="connsiteX0" fmla="*/ 3857625 w 5138737"/>
                  <a:gd name="connsiteY0" fmla="*/ 7354887 h 8742362"/>
                  <a:gd name="connsiteX1" fmla="*/ 3857625 w 5138737"/>
                  <a:gd name="connsiteY1" fmla="*/ 7650162 h 8742362"/>
                  <a:gd name="connsiteX2" fmla="*/ 4495800 w 5138737"/>
                  <a:gd name="connsiteY2" fmla="*/ 7650162 h 8742362"/>
                  <a:gd name="connsiteX3" fmla="*/ 4495800 w 5138737"/>
                  <a:gd name="connsiteY3" fmla="*/ 1096962 h 8742362"/>
                  <a:gd name="connsiteX4" fmla="*/ 638175 w 5138737"/>
                  <a:gd name="connsiteY4" fmla="*/ 1068387 h 8742362"/>
                  <a:gd name="connsiteX5" fmla="*/ 666750 w 5138737"/>
                  <a:gd name="connsiteY5" fmla="*/ 1106487 h 8742362"/>
                  <a:gd name="connsiteX6" fmla="*/ 676275 w 5138737"/>
                  <a:gd name="connsiteY6" fmla="*/ 1144587 h 8742362"/>
                  <a:gd name="connsiteX7" fmla="*/ 685800 w 5138737"/>
                  <a:gd name="connsiteY7" fmla="*/ 1220787 h 8742362"/>
                  <a:gd name="connsiteX8" fmla="*/ 638175 w 5138737"/>
                  <a:gd name="connsiteY8" fmla="*/ 1182687 h 8742362"/>
                  <a:gd name="connsiteX9" fmla="*/ 647700 w 5138737"/>
                  <a:gd name="connsiteY9" fmla="*/ 1258887 h 8742362"/>
                  <a:gd name="connsiteX10" fmla="*/ 600075 w 5138737"/>
                  <a:gd name="connsiteY10" fmla="*/ 1316037 h 8742362"/>
                  <a:gd name="connsiteX11" fmla="*/ 533400 w 5138737"/>
                  <a:gd name="connsiteY11" fmla="*/ 1382712 h 8742362"/>
                  <a:gd name="connsiteX12" fmla="*/ 466725 w 5138737"/>
                  <a:gd name="connsiteY12" fmla="*/ 1573212 h 8742362"/>
                  <a:gd name="connsiteX13" fmla="*/ 361950 w 5138737"/>
                  <a:gd name="connsiteY13" fmla="*/ 1611312 h 8742362"/>
                  <a:gd name="connsiteX14" fmla="*/ 400050 w 5138737"/>
                  <a:gd name="connsiteY14" fmla="*/ 1697037 h 8742362"/>
                  <a:gd name="connsiteX15" fmla="*/ 400050 w 5138737"/>
                  <a:gd name="connsiteY15" fmla="*/ 1792287 h 8742362"/>
                  <a:gd name="connsiteX16" fmla="*/ 409575 w 5138737"/>
                  <a:gd name="connsiteY16" fmla="*/ 1916112 h 8742362"/>
                  <a:gd name="connsiteX17" fmla="*/ 381000 w 5138737"/>
                  <a:gd name="connsiteY17" fmla="*/ 1973262 h 8742362"/>
                  <a:gd name="connsiteX18" fmla="*/ 304800 w 5138737"/>
                  <a:gd name="connsiteY18" fmla="*/ 2001837 h 8742362"/>
                  <a:gd name="connsiteX19" fmla="*/ 419100 w 5138737"/>
                  <a:gd name="connsiteY19" fmla="*/ 2078037 h 8742362"/>
                  <a:gd name="connsiteX20" fmla="*/ 542925 w 5138737"/>
                  <a:gd name="connsiteY20" fmla="*/ 2163762 h 8742362"/>
                  <a:gd name="connsiteX21" fmla="*/ 571500 w 5138737"/>
                  <a:gd name="connsiteY21" fmla="*/ 2135187 h 8742362"/>
                  <a:gd name="connsiteX22" fmla="*/ 647700 w 5138737"/>
                  <a:gd name="connsiteY22" fmla="*/ 2039937 h 8742362"/>
                  <a:gd name="connsiteX23" fmla="*/ 695325 w 5138737"/>
                  <a:gd name="connsiteY23" fmla="*/ 2078037 h 8742362"/>
                  <a:gd name="connsiteX24" fmla="*/ 704850 w 5138737"/>
                  <a:gd name="connsiteY24" fmla="*/ 1954212 h 8742362"/>
                  <a:gd name="connsiteX25" fmla="*/ 733425 w 5138737"/>
                  <a:gd name="connsiteY25" fmla="*/ 2049462 h 8742362"/>
                  <a:gd name="connsiteX26" fmla="*/ 781050 w 5138737"/>
                  <a:gd name="connsiteY26" fmla="*/ 2106612 h 8742362"/>
                  <a:gd name="connsiteX27" fmla="*/ 723900 w 5138737"/>
                  <a:gd name="connsiteY27" fmla="*/ 2201862 h 8742362"/>
                  <a:gd name="connsiteX28" fmla="*/ 666750 w 5138737"/>
                  <a:gd name="connsiteY28" fmla="*/ 2354262 h 8742362"/>
                  <a:gd name="connsiteX29" fmla="*/ 647700 w 5138737"/>
                  <a:gd name="connsiteY29" fmla="*/ 2411412 h 8742362"/>
                  <a:gd name="connsiteX30" fmla="*/ 552450 w 5138737"/>
                  <a:gd name="connsiteY30" fmla="*/ 2411412 h 8742362"/>
                  <a:gd name="connsiteX31" fmla="*/ 533400 w 5138737"/>
                  <a:gd name="connsiteY31" fmla="*/ 2439987 h 8742362"/>
                  <a:gd name="connsiteX32" fmla="*/ 495300 w 5138737"/>
                  <a:gd name="connsiteY32" fmla="*/ 2525712 h 8742362"/>
                  <a:gd name="connsiteX33" fmla="*/ 419100 w 5138737"/>
                  <a:gd name="connsiteY33" fmla="*/ 2630487 h 8742362"/>
                  <a:gd name="connsiteX34" fmla="*/ 466725 w 5138737"/>
                  <a:gd name="connsiteY34" fmla="*/ 2811462 h 8742362"/>
                  <a:gd name="connsiteX35" fmla="*/ 657225 w 5138737"/>
                  <a:gd name="connsiteY35" fmla="*/ 2935287 h 8742362"/>
                  <a:gd name="connsiteX36" fmla="*/ 981075 w 5138737"/>
                  <a:gd name="connsiteY36" fmla="*/ 3011487 h 8742362"/>
                  <a:gd name="connsiteX37" fmla="*/ 1600200 w 5138737"/>
                  <a:gd name="connsiteY37" fmla="*/ 2468562 h 8742362"/>
                  <a:gd name="connsiteX38" fmla="*/ 2305050 w 5138737"/>
                  <a:gd name="connsiteY38" fmla="*/ 2078037 h 8742362"/>
                  <a:gd name="connsiteX39" fmla="*/ 3143250 w 5138737"/>
                  <a:gd name="connsiteY39" fmla="*/ 2544762 h 8742362"/>
                  <a:gd name="connsiteX40" fmla="*/ 2438400 w 5138737"/>
                  <a:gd name="connsiteY40" fmla="*/ 3487737 h 8742362"/>
                  <a:gd name="connsiteX41" fmla="*/ 2476500 w 5138737"/>
                  <a:gd name="connsiteY41" fmla="*/ 4268787 h 8742362"/>
                  <a:gd name="connsiteX42" fmla="*/ 3600450 w 5138737"/>
                  <a:gd name="connsiteY42" fmla="*/ 4792662 h 8742362"/>
                  <a:gd name="connsiteX43" fmla="*/ 4114800 w 5138737"/>
                  <a:gd name="connsiteY43" fmla="*/ 5535612 h 8742362"/>
                  <a:gd name="connsiteX44" fmla="*/ 3981450 w 5138737"/>
                  <a:gd name="connsiteY44" fmla="*/ 6259512 h 8742362"/>
                  <a:gd name="connsiteX45" fmla="*/ 3962400 w 5138737"/>
                  <a:gd name="connsiteY45" fmla="*/ 6792912 h 8742362"/>
                  <a:gd name="connsiteX46" fmla="*/ 3857625 w 5138737"/>
                  <a:gd name="connsiteY46" fmla="*/ 7354887 h 8742362"/>
                  <a:gd name="connsiteX0" fmla="*/ 3857625 w 5138737"/>
                  <a:gd name="connsiteY0" fmla="*/ 7354887 h 7650162"/>
                  <a:gd name="connsiteX1" fmla="*/ 3857625 w 5138737"/>
                  <a:gd name="connsiteY1" fmla="*/ 7650162 h 7650162"/>
                  <a:gd name="connsiteX2" fmla="*/ 4495800 w 5138737"/>
                  <a:gd name="connsiteY2" fmla="*/ 7650162 h 7650162"/>
                  <a:gd name="connsiteX3" fmla="*/ 4495800 w 5138737"/>
                  <a:gd name="connsiteY3" fmla="*/ 1096962 h 7650162"/>
                  <a:gd name="connsiteX4" fmla="*/ 638175 w 5138737"/>
                  <a:gd name="connsiteY4" fmla="*/ 1068387 h 7650162"/>
                  <a:gd name="connsiteX5" fmla="*/ 666750 w 5138737"/>
                  <a:gd name="connsiteY5" fmla="*/ 1106487 h 7650162"/>
                  <a:gd name="connsiteX6" fmla="*/ 676275 w 5138737"/>
                  <a:gd name="connsiteY6" fmla="*/ 1144587 h 7650162"/>
                  <a:gd name="connsiteX7" fmla="*/ 685800 w 5138737"/>
                  <a:gd name="connsiteY7" fmla="*/ 1220787 h 7650162"/>
                  <a:gd name="connsiteX8" fmla="*/ 638175 w 5138737"/>
                  <a:gd name="connsiteY8" fmla="*/ 1182687 h 7650162"/>
                  <a:gd name="connsiteX9" fmla="*/ 647700 w 5138737"/>
                  <a:gd name="connsiteY9" fmla="*/ 1258887 h 7650162"/>
                  <a:gd name="connsiteX10" fmla="*/ 600075 w 5138737"/>
                  <a:gd name="connsiteY10" fmla="*/ 1316037 h 7650162"/>
                  <a:gd name="connsiteX11" fmla="*/ 533400 w 5138737"/>
                  <a:gd name="connsiteY11" fmla="*/ 1382712 h 7650162"/>
                  <a:gd name="connsiteX12" fmla="*/ 466725 w 5138737"/>
                  <a:gd name="connsiteY12" fmla="*/ 1573212 h 7650162"/>
                  <a:gd name="connsiteX13" fmla="*/ 361950 w 5138737"/>
                  <a:gd name="connsiteY13" fmla="*/ 1611312 h 7650162"/>
                  <a:gd name="connsiteX14" fmla="*/ 400050 w 5138737"/>
                  <a:gd name="connsiteY14" fmla="*/ 1697037 h 7650162"/>
                  <a:gd name="connsiteX15" fmla="*/ 400050 w 5138737"/>
                  <a:gd name="connsiteY15" fmla="*/ 1792287 h 7650162"/>
                  <a:gd name="connsiteX16" fmla="*/ 409575 w 5138737"/>
                  <a:gd name="connsiteY16" fmla="*/ 1916112 h 7650162"/>
                  <a:gd name="connsiteX17" fmla="*/ 381000 w 5138737"/>
                  <a:gd name="connsiteY17" fmla="*/ 1973262 h 7650162"/>
                  <a:gd name="connsiteX18" fmla="*/ 304800 w 5138737"/>
                  <a:gd name="connsiteY18" fmla="*/ 2001837 h 7650162"/>
                  <a:gd name="connsiteX19" fmla="*/ 419100 w 5138737"/>
                  <a:gd name="connsiteY19" fmla="*/ 2078037 h 7650162"/>
                  <a:gd name="connsiteX20" fmla="*/ 542925 w 5138737"/>
                  <a:gd name="connsiteY20" fmla="*/ 2163762 h 7650162"/>
                  <a:gd name="connsiteX21" fmla="*/ 571500 w 5138737"/>
                  <a:gd name="connsiteY21" fmla="*/ 2135187 h 7650162"/>
                  <a:gd name="connsiteX22" fmla="*/ 647700 w 5138737"/>
                  <a:gd name="connsiteY22" fmla="*/ 2039937 h 7650162"/>
                  <a:gd name="connsiteX23" fmla="*/ 695325 w 5138737"/>
                  <a:gd name="connsiteY23" fmla="*/ 2078037 h 7650162"/>
                  <a:gd name="connsiteX24" fmla="*/ 704850 w 5138737"/>
                  <a:gd name="connsiteY24" fmla="*/ 1954212 h 7650162"/>
                  <a:gd name="connsiteX25" fmla="*/ 733425 w 5138737"/>
                  <a:gd name="connsiteY25" fmla="*/ 2049462 h 7650162"/>
                  <a:gd name="connsiteX26" fmla="*/ 781050 w 5138737"/>
                  <a:gd name="connsiteY26" fmla="*/ 2106612 h 7650162"/>
                  <a:gd name="connsiteX27" fmla="*/ 723900 w 5138737"/>
                  <a:gd name="connsiteY27" fmla="*/ 2201862 h 7650162"/>
                  <a:gd name="connsiteX28" fmla="*/ 666750 w 5138737"/>
                  <a:gd name="connsiteY28" fmla="*/ 2354262 h 7650162"/>
                  <a:gd name="connsiteX29" fmla="*/ 647700 w 5138737"/>
                  <a:gd name="connsiteY29" fmla="*/ 2411412 h 7650162"/>
                  <a:gd name="connsiteX30" fmla="*/ 552450 w 5138737"/>
                  <a:gd name="connsiteY30" fmla="*/ 2411412 h 7650162"/>
                  <a:gd name="connsiteX31" fmla="*/ 533400 w 5138737"/>
                  <a:gd name="connsiteY31" fmla="*/ 2439987 h 7650162"/>
                  <a:gd name="connsiteX32" fmla="*/ 495300 w 5138737"/>
                  <a:gd name="connsiteY32" fmla="*/ 2525712 h 7650162"/>
                  <a:gd name="connsiteX33" fmla="*/ 419100 w 5138737"/>
                  <a:gd name="connsiteY33" fmla="*/ 2630487 h 7650162"/>
                  <a:gd name="connsiteX34" fmla="*/ 466725 w 5138737"/>
                  <a:gd name="connsiteY34" fmla="*/ 2811462 h 7650162"/>
                  <a:gd name="connsiteX35" fmla="*/ 657225 w 5138737"/>
                  <a:gd name="connsiteY35" fmla="*/ 2935287 h 7650162"/>
                  <a:gd name="connsiteX36" fmla="*/ 981075 w 5138737"/>
                  <a:gd name="connsiteY36" fmla="*/ 3011487 h 7650162"/>
                  <a:gd name="connsiteX37" fmla="*/ 1600200 w 5138737"/>
                  <a:gd name="connsiteY37" fmla="*/ 2468562 h 7650162"/>
                  <a:gd name="connsiteX38" fmla="*/ 2305050 w 5138737"/>
                  <a:gd name="connsiteY38" fmla="*/ 2078037 h 7650162"/>
                  <a:gd name="connsiteX39" fmla="*/ 3143250 w 5138737"/>
                  <a:gd name="connsiteY39" fmla="*/ 2544762 h 7650162"/>
                  <a:gd name="connsiteX40" fmla="*/ 2438400 w 5138737"/>
                  <a:gd name="connsiteY40" fmla="*/ 3487737 h 7650162"/>
                  <a:gd name="connsiteX41" fmla="*/ 2476500 w 5138737"/>
                  <a:gd name="connsiteY41" fmla="*/ 4268787 h 7650162"/>
                  <a:gd name="connsiteX42" fmla="*/ 3600450 w 5138737"/>
                  <a:gd name="connsiteY42" fmla="*/ 4792662 h 7650162"/>
                  <a:gd name="connsiteX43" fmla="*/ 4114800 w 5138737"/>
                  <a:gd name="connsiteY43" fmla="*/ 5535612 h 7650162"/>
                  <a:gd name="connsiteX44" fmla="*/ 3981450 w 5138737"/>
                  <a:gd name="connsiteY44" fmla="*/ 6259512 h 7650162"/>
                  <a:gd name="connsiteX45" fmla="*/ 3962400 w 5138737"/>
                  <a:gd name="connsiteY45" fmla="*/ 6792912 h 7650162"/>
                  <a:gd name="connsiteX46" fmla="*/ 3857625 w 5138737"/>
                  <a:gd name="connsiteY46" fmla="*/ 7354887 h 7650162"/>
                  <a:gd name="connsiteX0" fmla="*/ 3857625 w 5138737"/>
                  <a:gd name="connsiteY0" fmla="*/ 7354887 h 7650162"/>
                  <a:gd name="connsiteX1" fmla="*/ 3857625 w 5138737"/>
                  <a:gd name="connsiteY1" fmla="*/ 7650162 h 7650162"/>
                  <a:gd name="connsiteX2" fmla="*/ 4495800 w 5138737"/>
                  <a:gd name="connsiteY2" fmla="*/ 7650162 h 7650162"/>
                  <a:gd name="connsiteX3" fmla="*/ 4495800 w 5138737"/>
                  <a:gd name="connsiteY3" fmla="*/ 1096962 h 7650162"/>
                  <a:gd name="connsiteX4" fmla="*/ 638175 w 5138737"/>
                  <a:gd name="connsiteY4" fmla="*/ 1068387 h 7650162"/>
                  <a:gd name="connsiteX5" fmla="*/ 666750 w 5138737"/>
                  <a:gd name="connsiteY5" fmla="*/ 1106487 h 7650162"/>
                  <a:gd name="connsiteX6" fmla="*/ 676275 w 5138737"/>
                  <a:gd name="connsiteY6" fmla="*/ 1144587 h 7650162"/>
                  <a:gd name="connsiteX7" fmla="*/ 685800 w 5138737"/>
                  <a:gd name="connsiteY7" fmla="*/ 1220787 h 7650162"/>
                  <a:gd name="connsiteX8" fmla="*/ 638175 w 5138737"/>
                  <a:gd name="connsiteY8" fmla="*/ 1182687 h 7650162"/>
                  <a:gd name="connsiteX9" fmla="*/ 647700 w 5138737"/>
                  <a:gd name="connsiteY9" fmla="*/ 1258887 h 7650162"/>
                  <a:gd name="connsiteX10" fmla="*/ 600075 w 5138737"/>
                  <a:gd name="connsiteY10" fmla="*/ 1316037 h 7650162"/>
                  <a:gd name="connsiteX11" fmla="*/ 533400 w 5138737"/>
                  <a:gd name="connsiteY11" fmla="*/ 1382712 h 7650162"/>
                  <a:gd name="connsiteX12" fmla="*/ 466725 w 5138737"/>
                  <a:gd name="connsiteY12" fmla="*/ 1573212 h 7650162"/>
                  <a:gd name="connsiteX13" fmla="*/ 361950 w 5138737"/>
                  <a:gd name="connsiteY13" fmla="*/ 1611312 h 7650162"/>
                  <a:gd name="connsiteX14" fmla="*/ 400050 w 5138737"/>
                  <a:gd name="connsiteY14" fmla="*/ 1697037 h 7650162"/>
                  <a:gd name="connsiteX15" fmla="*/ 400050 w 5138737"/>
                  <a:gd name="connsiteY15" fmla="*/ 1792287 h 7650162"/>
                  <a:gd name="connsiteX16" fmla="*/ 409575 w 5138737"/>
                  <a:gd name="connsiteY16" fmla="*/ 1916112 h 7650162"/>
                  <a:gd name="connsiteX17" fmla="*/ 381000 w 5138737"/>
                  <a:gd name="connsiteY17" fmla="*/ 1973262 h 7650162"/>
                  <a:gd name="connsiteX18" fmla="*/ 304800 w 5138737"/>
                  <a:gd name="connsiteY18" fmla="*/ 2001837 h 7650162"/>
                  <a:gd name="connsiteX19" fmla="*/ 419100 w 5138737"/>
                  <a:gd name="connsiteY19" fmla="*/ 2078037 h 7650162"/>
                  <a:gd name="connsiteX20" fmla="*/ 542925 w 5138737"/>
                  <a:gd name="connsiteY20" fmla="*/ 2163762 h 7650162"/>
                  <a:gd name="connsiteX21" fmla="*/ 571500 w 5138737"/>
                  <a:gd name="connsiteY21" fmla="*/ 2135187 h 7650162"/>
                  <a:gd name="connsiteX22" fmla="*/ 647700 w 5138737"/>
                  <a:gd name="connsiteY22" fmla="*/ 2039937 h 7650162"/>
                  <a:gd name="connsiteX23" fmla="*/ 695325 w 5138737"/>
                  <a:gd name="connsiteY23" fmla="*/ 2078037 h 7650162"/>
                  <a:gd name="connsiteX24" fmla="*/ 704850 w 5138737"/>
                  <a:gd name="connsiteY24" fmla="*/ 1954212 h 7650162"/>
                  <a:gd name="connsiteX25" fmla="*/ 733425 w 5138737"/>
                  <a:gd name="connsiteY25" fmla="*/ 2049462 h 7650162"/>
                  <a:gd name="connsiteX26" fmla="*/ 781050 w 5138737"/>
                  <a:gd name="connsiteY26" fmla="*/ 2106612 h 7650162"/>
                  <a:gd name="connsiteX27" fmla="*/ 723900 w 5138737"/>
                  <a:gd name="connsiteY27" fmla="*/ 2201862 h 7650162"/>
                  <a:gd name="connsiteX28" fmla="*/ 666750 w 5138737"/>
                  <a:gd name="connsiteY28" fmla="*/ 2354262 h 7650162"/>
                  <a:gd name="connsiteX29" fmla="*/ 647700 w 5138737"/>
                  <a:gd name="connsiteY29" fmla="*/ 2411412 h 7650162"/>
                  <a:gd name="connsiteX30" fmla="*/ 552450 w 5138737"/>
                  <a:gd name="connsiteY30" fmla="*/ 2411412 h 7650162"/>
                  <a:gd name="connsiteX31" fmla="*/ 533400 w 5138737"/>
                  <a:gd name="connsiteY31" fmla="*/ 2439987 h 7650162"/>
                  <a:gd name="connsiteX32" fmla="*/ 495300 w 5138737"/>
                  <a:gd name="connsiteY32" fmla="*/ 2525712 h 7650162"/>
                  <a:gd name="connsiteX33" fmla="*/ 419100 w 5138737"/>
                  <a:gd name="connsiteY33" fmla="*/ 2630487 h 7650162"/>
                  <a:gd name="connsiteX34" fmla="*/ 466725 w 5138737"/>
                  <a:gd name="connsiteY34" fmla="*/ 2811462 h 7650162"/>
                  <a:gd name="connsiteX35" fmla="*/ 657225 w 5138737"/>
                  <a:gd name="connsiteY35" fmla="*/ 2935287 h 7650162"/>
                  <a:gd name="connsiteX36" fmla="*/ 981075 w 5138737"/>
                  <a:gd name="connsiteY36" fmla="*/ 3011487 h 7650162"/>
                  <a:gd name="connsiteX37" fmla="*/ 1600200 w 5138737"/>
                  <a:gd name="connsiteY37" fmla="*/ 2468562 h 7650162"/>
                  <a:gd name="connsiteX38" fmla="*/ 2305050 w 5138737"/>
                  <a:gd name="connsiteY38" fmla="*/ 2078037 h 7650162"/>
                  <a:gd name="connsiteX39" fmla="*/ 3143250 w 5138737"/>
                  <a:gd name="connsiteY39" fmla="*/ 2544762 h 7650162"/>
                  <a:gd name="connsiteX40" fmla="*/ 2438400 w 5138737"/>
                  <a:gd name="connsiteY40" fmla="*/ 3487737 h 7650162"/>
                  <a:gd name="connsiteX41" fmla="*/ 2476500 w 5138737"/>
                  <a:gd name="connsiteY41" fmla="*/ 4268787 h 7650162"/>
                  <a:gd name="connsiteX42" fmla="*/ 3600450 w 5138737"/>
                  <a:gd name="connsiteY42" fmla="*/ 4792662 h 7650162"/>
                  <a:gd name="connsiteX43" fmla="*/ 4114800 w 5138737"/>
                  <a:gd name="connsiteY43" fmla="*/ 5535612 h 7650162"/>
                  <a:gd name="connsiteX44" fmla="*/ 3981450 w 5138737"/>
                  <a:gd name="connsiteY44" fmla="*/ 6259512 h 7650162"/>
                  <a:gd name="connsiteX45" fmla="*/ 3962400 w 5138737"/>
                  <a:gd name="connsiteY45" fmla="*/ 6792912 h 7650162"/>
                  <a:gd name="connsiteX46" fmla="*/ 3857625 w 5138737"/>
                  <a:gd name="connsiteY46" fmla="*/ 7354887 h 7650162"/>
                  <a:gd name="connsiteX0" fmla="*/ 3857625 w 4495800"/>
                  <a:gd name="connsiteY0" fmla="*/ 7354887 h 7650162"/>
                  <a:gd name="connsiteX1" fmla="*/ 3857625 w 4495800"/>
                  <a:gd name="connsiteY1" fmla="*/ 7650162 h 7650162"/>
                  <a:gd name="connsiteX2" fmla="*/ 4495800 w 4495800"/>
                  <a:gd name="connsiteY2" fmla="*/ 7650162 h 7650162"/>
                  <a:gd name="connsiteX3" fmla="*/ 4495800 w 4495800"/>
                  <a:gd name="connsiteY3" fmla="*/ 1096962 h 7650162"/>
                  <a:gd name="connsiteX4" fmla="*/ 638175 w 4495800"/>
                  <a:gd name="connsiteY4" fmla="*/ 1068387 h 7650162"/>
                  <a:gd name="connsiteX5" fmla="*/ 666750 w 4495800"/>
                  <a:gd name="connsiteY5" fmla="*/ 1106487 h 7650162"/>
                  <a:gd name="connsiteX6" fmla="*/ 676275 w 4495800"/>
                  <a:gd name="connsiteY6" fmla="*/ 1144587 h 7650162"/>
                  <a:gd name="connsiteX7" fmla="*/ 685800 w 4495800"/>
                  <a:gd name="connsiteY7" fmla="*/ 1220787 h 7650162"/>
                  <a:gd name="connsiteX8" fmla="*/ 638175 w 4495800"/>
                  <a:gd name="connsiteY8" fmla="*/ 1182687 h 7650162"/>
                  <a:gd name="connsiteX9" fmla="*/ 647700 w 4495800"/>
                  <a:gd name="connsiteY9" fmla="*/ 1258887 h 7650162"/>
                  <a:gd name="connsiteX10" fmla="*/ 600075 w 4495800"/>
                  <a:gd name="connsiteY10" fmla="*/ 1316037 h 7650162"/>
                  <a:gd name="connsiteX11" fmla="*/ 533400 w 4495800"/>
                  <a:gd name="connsiteY11" fmla="*/ 1382712 h 7650162"/>
                  <a:gd name="connsiteX12" fmla="*/ 466725 w 4495800"/>
                  <a:gd name="connsiteY12" fmla="*/ 1573212 h 7650162"/>
                  <a:gd name="connsiteX13" fmla="*/ 361950 w 4495800"/>
                  <a:gd name="connsiteY13" fmla="*/ 1611312 h 7650162"/>
                  <a:gd name="connsiteX14" fmla="*/ 400050 w 4495800"/>
                  <a:gd name="connsiteY14" fmla="*/ 1697037 h 7650162"/>
                  <a:gd name="connsiteX15" fmla="*/ 400050 w 4495800"/>
                  <a:gd name="connsiteY15" fmla="*/ 1792287 h 7650162"/>
                  <a:gd name="connsiteX16" fmla="*/ 409575 w 4495800"/>
                  <a:gd name="connsiteY16" fmla="*/ 1916112 h 7650162"/>
                  <a:gd name="connsiteX17" fmla="*/ 381000 w 4495800"/>
                  <a:gd name="connsiteY17" fmla="*/ 1973262 h 7650162"/>
                  <a:gd name="connsiteX18" fmla="*/ 304800 w 4495800"/>
                  <a:gd name="connsiteY18" fmla="*/ 2001837 h 7650162"/>
                  <a:gd name="connsiteX19" fmla="*/ 419100 w 4495800"/>
                  <a:gd name="connsiteY19" fmla="*/ 2078037 h 7650162"/>
                  <a:gd name="connsiteX20" fmla="*/ 542925 w 4495800"/>
                  <a:gd name="connsiteY20" fmla="*/ 2163762 h 7650162"/>
                  <a:gd name="connsiteX21" fmla="*/ 571500 w 4495800"/>
                  <a:gd name="connsiteY21" fmla="*/ 2135187 h 7650162"/>
                  <a:gd name="connsiteX22" fmla="*/ 647700 w 4495800"/>
                  <a:gd name="connsiteY22" fmla="*/ 2039937 h 7650162"/>
                  <a:gd name="connsiteX23" fmla="*/ 695325 w 4495800"/>
                  <a:gd name="connsiteY23" fmla="*/ 2078037 h 7650162"/>
                  <a:gd name="connsiteX24" fmla="*/ 704850 w 4495800"/>
                  <a:gd name="connsiteY24" fmla="*/ 1954212 h 7650162"/>
                  <a:gd name="connsiteX25" fmla="*/ 733425 w 4495800"/>
                  <a:gd name="connsiteY25" fmla="*/ 2049462 h 7650162"/>
                  <a:gd name="connsiteX26" fmla="*/ 781050 w 4495800"/>
                  <a:gd name="connsiteY26" fmla="*/ 2106612 h 7650162"/>
                  <a:gd name="connsiteX27" fmla="*/ 723900 w 4495800"/>
                  <a:gd name="connsiteY27" fmla="*/ 2201862 h 7650162"/>
                  <a:gd name="connsiteX28" fmla="*/ 666750 w 4495800"/>
                  <a:gd name="connsiteY28" fmla="*/ 2354262 h 7650162"/>
                  <a:gd name="connsiteX29" fmla="*/ 647700 w 4495800"/>
                  <a:gd name="connsiteY29" fmla="*/ 2411412 h 7650162"/>
                  <a:gd name="connsiteX30" fmla="*/ 552450 w 4495800"/>
                  <a:gd name="connsiteY30" fmla="*/ 2411412 h 7650162"/>
                  <a:gd name="connsiteX31" fmla="*/ 533400 w 4495800"/>
                  <a:gd name="connsiteY31" fmla="*/ 2439987 h 7650162"/>
                  <a:gd name="connsiteX32" fmla="*/ 495300 w 4495800"/>
                  <a:gd name="connsiteY32" fmla="*/ 2525712 h 7650162"/>
                  <a:gd name="connsiteX33" fmla="*/ 419100 w 4495800"/>
                  <a:gd name="connsiteY33" fmla="*/ 2630487 h 7650162"/>
                  <a:gd name="connsiteX34" fmla="*/ 466725 w 4495800"/>
                  <a:gd name="connsiteY34" fmla="*/ 2811462 h 7650162"/>
                  <a:gd name="connsiteX35" fmla="*/ 657225 w 4495800"/>
                  <a:gd name="connsiteY35" fmla="*/ 2935287 h 7650162"/>
                  <a:gd name="connsiteX36" fmla="*/ 981075 w 4495800"/>
                  <a:gd name="connsiteY36" fmla="*/ 3011487 h 7650162"/>
                  <a:gd name="connsiteX37" fmla="*/ 1600200 w 4495800"/>
                  <a:gd name="connsiteY37" fmla="*/ 2468562 h 7650162"/>
                  <a:gd name="connsiteX38" fmla="*/ 2305050 w 4495800"/>
                  <a:gd name="connsiteY38" fmla="*/ 2078037 h 7650162"/>
                  <a:gd name="connsiteX39" fmla="*/ 3143250 w 4495800"/>
                  <a:gd name="connsiteY39" fmla="*/ 2544762 h 7650162"/>
                  <a:gd name="connsiteX40" fmla="*/ 2438400 w 4495800"/>
                  <a:gd name="connsiteY40" fmla="*/ 3487737 h 7650162"/>
                  <a:gd name="connsiteX41" fmla="*/ 2476500 w 4495800"/>
                  <a:gd name="connsiteY41" fmla="*/ 4268787 h 7650162"/>
                  <a:gd name="connsiteX42" fmla="*/ 3600450 w 4495800"/>
                  <a:gd name="connsiteY42" fmla="*/ 4792662 h 7650162"/>
                  <a:gd name="connsiteX43" fmla="*/ 4114800 w 4495800"/>
                  <a:gd name="connsiteY43" fmla="*/ 5535612 h 7650162"/>
                  <a:gd name="connsiteX44" fmla="*/ 3981450 w 4495800"/>
                  <a:gd name="connsiteY44" fmla="*/ 6259512 h 7650162"/>
                  <a:gd name="connsiteX45" fmla="*/ 3962400 w 4495800"/>
                  <a:gd name="connsiteY45" fmla="*/ 6792912 h 7650162"/>
                  <a:gd name="connsiteX46" fmla="*/ 3857625 w 4495800"/>
                  <a:gd name="connsiteY46" fmla="*/ 7354887 h 7650162"/>
                  <a:gd name="connsiteX0" fmla="*/ 3857625 w 4495800"/>
                  <a:gd name="connsiteY0" fmla="*/ 6286500 h 6581775"/>
                  <a:gd name="connsiteX1" fmla="*/ 3857625 w 4495800"/>
                  <a:gd name="connsiteY1" fmla="*/ 6581775 h 6581775"/>
                  <a:gd name="connsiteX2" fmla="*/ 4495800 w 4495800"/>
                  <a:gd name="connsiteY2" fmla="*/ 6581775 h 6581775"/>
                  <a:gd name="connsiteX3" fmla="*/ 4495800 w 4495800"/>
                  <a:gd name="connsiteY3" fmla="*/ 28575 h 6581775"/>
                  <a:gd name="connsiteX4" fmla="*/ 638175 w 4495800"/>
                  <a:gd name="connsiteY4" fmla="*/ 0 h 6581775"/>
                  <a:gd name="connsiteX5" fmla="*/ 666750 w 4495800"/>
                  <a:gd name="connsiteY5" fmla="*/ 38100 h 6581775"/>
                  <a:gd name="connsiteX6" fmla="*/ 676275 w 4495800"/>
                  <a:gd name="connsiteY6" fmla="*/ 76200 h 6581775"/>
                  <a:gd name="connsiteX7" fmla="*/ 685800 w 4495800"/>
                  <a:gd name="connsiteY7" fmla="*/ 152400 h 6581775"/>
                  <a:gd name="connsiteX8" fmla="*/ 638175 w 4495800"/>
                  <a:gd name="connsiteY8" fmla="*/ 114300 h 6581775"/>
                  <a:gd name="connsiteX9" fmla="*/ 647700 w 4495800"/>
                  <a:gd name="connsiteY9" fmla="*/ 190500 h 6581775"/>
                  <a:gd name="connsiteX10" fmla="*/ 600075 w 4495800"/>
                  <a:gd name="connsiteY10" fmla="*/ 247650 h 6581775"/>
                  <a:gd name="connsiteX11" fmla="*/ 533400 w 4495800"/>
                  <a:gd name="connsiteY11" fmla="*/ 314325 h 6581775"/>
                  <a:gd name="connsiteX12" fmla="*/ 466725 w 4495800"/>
                  <a:gd name="connsiteY12" fmla="*/ 504825 h 6581775"/>
                  <a:gd name="connsiteX13" fmla="*/ 361950 w 4495800"/>
                  <a:gd name="connsiteY13" fmla="*/ 542925 h 6581775"/>
                  <a:gd name="connsiteX14" fmla="*/ 400050 w 4495800"/>
                  <a:gd name="connsiteY14" fmla="*/ 628650 h 6581775"/>
                  <a:gd name="connsiteX15" fmla="*/ 400050 w 4495800"/>
                  <a:gd name="connsiteY15" fmla="*/ 723900 h 6581775"/>
                  <a:gd name="connsiteX16" fmla="*/ 409575 w 4495800"/>
                  <a:gd name="connsiteY16" fmla="*/ 847725 h 6581775"/>
                  <a:gd name="connsiteX17" fmla="*/ 381000 w 4495800"/>
                  <a:gd name="connsiteY17" fmla="*/ 904875 h 6581775"/>
                  <a:gd name="connsiteX18" fmla="*/ 304800 w 4495800"/>
                  <a:gd name="connsiteY18" fmla="*/ 933450 h 6581775"/>
                  <a:gd name="connsiteX19" fmla="*/ 419100 w 4495800"/>
                  <a:gd name="connsiteY19" fmla="*/ 1009650 h 6581775"/>
                  <a:gd name="connsiteX20" fmla="*/ 542925 w 4495800"/>
                  <a:gd name="connsiteY20" fmla="*/ 1095375 h 6581775"/>
                  <a:gd name="connsiteX21" fmla="*/ 571500 w 4495800"/>
                  <a:gd name="connsiteY21" fmla="*/ 1066800 h 6581775"/>
                  <a:gd name="connsiteX22" fmla="*/ 647700 w 4495800"/>
                  <a:gd name="connsiteY22" fmla="*/ 971550 h 6581775"/>
                  <a:gd name="connsiteX23" fmla="*/ 695325 w 4495800"/>
                  <a:gd name="connsiteY23" fmla="*/ 1009650 h 6581775"/>
                  <a:gd name="connsiteX24" fmla="*/ 704850 w 4495800"/>
                  <a:gd name="connsiteY24" fmla="*/ 885825 h 6581775"/>
                  <a:gd name="connsiteX25" fmla="*/ 733425 w 4495800"/>
                  <a:gd name="connsiteY25" fmla="*/ 981075 h 6581775"/>
                  <a:gd name="connsiteX26" fmla="*/ 781050 w 4495800"/>
                  <a:gd name="connsiteY26" fmla="*/ 1038225 h 6581775"/>
                  <a:gd name="connsiteX27" fmla="*/ 723900 w 4495800"/>
                  <a:gd name="connsiteY27" fmla="*/ 1133475 h 6581775"/>
                  <a:gd name="connsiteX28" fmla="*/ 666750 w 4495800"/>
                  <a:gd name="connsiteY28" fmla="*/ 1285875 h 6581775"/>
                  <a:gd name="connsiteX29" fmla="*/ 647700 w 4495800"/>
                  <a:gd name="connsiteY29" fmla="*/ 1343025 h 6581775"/>
                  <a:gd name="connsiteX30" fmla="*/ 552450 w 4495800"/>
                  <a:gd name="connsiteY30" fmla="*/ 1343025 h 6581775"/>
                  <a:gd name="connsiteX31" fmla="*/ 533400 w 4495800"/>
                  <a:gd name="connsiteY31" fmla="*/ 1371600 h 6581775"/>
                  <a:gd name="connsiteX32" fmla="*/ 495300 w 4495800"/>
                  <a:gd name="connsiteY32" fmla="*/ 1457325 h 6581775"/>
                  <a:gd name="connsiteX33" fmla="*/ 419100 w 4495800"/>
                  <a:gd name="connsiteY33" fmla="*/ 1562100 h 6581775"/>
                  <a:gd name="connsiteX34" fmla="*/ 466725 w 4495800"/>
                  <a:gd name="connsiteY34" fmla="*/ 1743075 h 6581775"/>
                  <a:gd name="connsiteX35" fmla="*/ 657225 w 4495800"/>
                  <a:gd name="connsiteY35" fmla="*/ 1866900 h 6581775"/>
                  <a:gd name="connsiteX36" fmla="*/ 981075 w 4495800"/>
                  <a:gd name="connsiteY36" fmla="*/ 1943100 h 6581775"/>
                  <a:gd name="connsiteX37" fmla="*/ 1600200 w 4495800"/>
                  <a:gd name="connsiteY37" fmla="*/ 1400175 h 6581775"/>
                  <a:gd name="connsiteX38" fmla="*/ 2305050 w 4495800"/>
                  <a:gd name="connsiteY38" fmla="*/ 1009650 h 6581775"/>
                  <a:gd name="connsiteX39" fmla="*/ 3143250 w 4495800"/>
                  <a:gd name="connsiteY39" fmla="*/ 1476375 h 6581775"/>
                  <a:gd name="connsiteX40" fmla="*/ 2438400 w 4495800"/>
                  <a:gd name="connsiteY40" fmla="*/ 2419350 h 6581775"/>
                  <a:gd name="connsiteX41" fmla="*/ 2476500 w 4495800"/>
                  <a:gd name="connsiteY41" fmla="*/ 3200400 h 6581775"/>
                  <a:gd name="connsiteX42" fmla="*/ 3600450 w 4495800"/>
                  <a:gd name="connsiteY42" fmla="*/ 3724275 h 6581775"/>
                  <a:gd name="connsiteX43" fmla="*/ 4114800 w 4495800"/>
                  <a:gd name="connsiteY43" fmla="*/ 4467225 h 6581775"/>
                  <a:gd name="connsiteX44" fmla="*/ 3981450 w 4495800"/>
                  <a:gd name="connsiteY44" fmla="*/ 5191125 h 6581775"/>
                  <a:gd name="connsiteX45" fmla="*/ 3962400 w 4495800"/>
                  <a:gd name="connsiteY45" fmla="*/ 5724525 h 6581775"/>
                  <a:gd name="connsiteX46" fmla="*/ 3857625 w 4495800"/>
                  <a:gd name="connsiteY46" fmla="*/ 6286500 h 6581775"/>
                  <a:gd name="connsiteX0" fmla="*/ 3559175 w 4197350"/>
                  <a:gd name="connsiteY0" fmla="*/ 6286500 h 6581775"/>
                  <a:gd name="connsiteX1" fmla="*/ 3559175 w 4197350"/>
                  <a:gd name="connsiteY1" fmla="*/ 6581775 h 6581775"/>
                  <a:gd name="connsiteX2" fmla="*/ 4197350 w 4197350"/>
                  <a:gd name="connsiteY2" fmla="*/ 6581775 h 6581775"/>
                  <a:gd name="connsiteX3" fmla="*/ 4197350 w 4197350"/>
                  <a:gd name="connsiteY3" fmla="*/ 28575 h 6581775"/>
                  <a:gd name="connsiteX4" fmla="*/ 339725 w 4197350"/>
                  <a:gd name="connsiteY4" fmla="*/ 0 h 6581775"/>
                  <a:gd name="connsiteX5" fmla="*/ 368300 w 4197350"/>
                  <a:gd name="connsiteY5" fmla="*/ 38100 h 6581775"/>
                  <a:gd name="connsiteX6" fmla="*/ 377825 w 4197350"/>
                  <a:gd name="connsiteY6" fmla="*/ 76200 h 6581775"/>
                  <a:gd name="connsiteX7" fmla="*/ 387350 w 4197350"/>
                  <a:gd name="connsiteY7" fmla="*/ 152400 h 6581775"/>
                  <a:gd name="connsiteX8" fmla="*/ 339725 w 4197350"/>
                  <a:gd name="connsiteY8" fmla="*/ 114300 h 6581775"/>
                  <a:gd name="connsiteX9" fmla="*/ 349250 w 4197350"/>
                  <a:gd name="connsiteY9" fmla="*/ 190500 h 6581775"/>
                  <a:gd name="connsiteX10" fmla="*/ 301625 w 4197350"/>
                  <a:gd name="connsiteY10" fmla="*/ 247650 h 6581775"/>
                  <a:gd name="connsiteX11" fmla="*/ 234950 w 4197350"/>
                  <a:gd name="connsiteY11" fmla="*/ 314325 h 6581775"/>
                  <a:gd name="connsiteX12" fmla="*/ 168275 w 4197350"/>
                  <a:gd name="connsiteY12" fmla="*/ 504825 h 6581775"/>
                  <a:gd name="connsiteX13" fmla="*/ 63500 w 4197350"/>
                  <a:gd name="connsiteY13" fmla="*/ 542925 h 6581775"/>
                  <a:gd name="connsiteX14" fmla="*/ 101600 w 4197350"/>
                  <a:gd name="connsiteY14" fmla="*/ 628650 h 6581775"/>
                  <a:gd name="connsiteX15" fmla="*/ 101600 w 4197350"/>
                  <a:gd name="connsiteY15" fmla="*/ 723900 h 6581775"/>
                  <a:gd name="connsiteX16" fmla="*/ 111125 w 4197350"/>
                  <a:gd name="connsiteY16" fmla="*/ 847725 h 6581775"/>
                  <a:gd name="connsiteX17" fmla="*/ 82550 w 4197350"/>
                  <a:gd name="connsiteY17" fmla="*/ 904875 h 6581775"/>
                  <a:gd name="connsiteX18" fmla="*/ 6350 w 4197350"/>
                  <a:gd name="connsiteY18" fmla="*/ 933450 h 6581775"/>
                  <a:gd name="connsiteX19" fmla="*/ 120650 w 4197350"/>
                  <a:gd name="connsiteY19" fmla="*/ 1009650 h 6581775"/>
                  <a:gd name="connsiteX20" fmla="*/ 244475 w 4197350"/>
                  <a:gd name="connsiteY20" fmla="*/ 1095375 h 6581775"/>
                  <a:gd name="connsiteX21" fmla="*/ 273050 w 4197350"/>
                  <a:gd name="connsiteY21" fmla="*/ 1066800 h 6581775"/>
                  <a:gd name="connsiteX22" fmla="*/ 349250 w 4197350"/>
                  <a:gd name="connsiteY22" fmla="*/ 971550 h 6581775"/>
                  <a:gd name="connsiteX23" fmla="*/ 396875 w 4197350"/>
                  <a:gd name="connsiteY23" fmla="*/ 1009650 h 6581775"/>
                  <a:gd name="connsiteX24" fmla="*/ 406400 w 4197350"/>
                  <a:gd name="connsiteY24" fmla="*/ 885825 h 6581775"/>
                  <a:gd name="connsiteX25" fmla="*/ 434975 w 4197350"/>
                  <a:gd name="connsiteY25" fmla="*/ 981075 h 6581775"/>
                  <a:gd name="connsiteX26" fmla="*/ 482600 w 4197350"/>
                  <a:gd name="connsiteY26" fmla="*/ 1038225 h 6581775"/>
                  <a:gd name="connsiteX27" fmla="*/ 425450 w 4197350"/>
                  <a:gd name="connsiteY27" fmla="*/ 1133475 h 6581775"/>
                  <a:gd name="connsiteX28" fmla="*/ 368300 w 4197350"/>
                  <a:gd name="connsiteY28" fmla="*/ 1285875 h 6581775"/>
                  <a:gd name="connsiteX29" fmla="*/ 349250 w 4197350"/>
                  <a:gd name="connsiteY29" fmla="*/ 1343025 h 6581775"/>
                  <a:gd name="connsiteX30" fmla="*/ 254000 w 4197350"/>
                  <a:gd name="connsiteY30" fmla="*/ 1343025 h 6581775"/>
                  <a:gd name="connsiteX31" fmla="*/ 234950 w 4197350"/>
                  <a:gd name="connsiteY31" fmla="*/ 1371600 h 6581775"/>
                  <a:gd name="connsiteX32" fmla="*/ 196850 w 4197350"/>
                  <a:gd name="connsiteY32" fmla="*/ 1457325 h 6581775"/>
                  <a:gd name="connsiteX33" fmla="*/ 120650 w 4197350"/>
                  <a:gd name="connsiteY33" fmla="*/ 1562100 h 6581775"/>
                  <a:gd name="connsiteX34" fmla="*/ 168275 w 4197350"/>
                  <a:gd name="connsiteY34" fmla="*/ 1743075 h 6581775"/>
                  <a:gd name="connsiteX35" fmla="*/ 358775 w 4197350"/>
                  <a:gd name="connsiteY35" fmla="*/ 1866900 h 6581775"/>
                  <a:gd name="connsiteX36" fmla="*/ 682625 w 4197350"/>
                  <a:gd name="connsiteY36" fmla="*/ 1943100 h 6581775"/>
                  <a:gd name="connsiteX37" fmla="*/ 1301750 w 4197350"/>
                  <a:gd name="connsiteY37" fmla="*/ 1400175 h 6581775"/>
                  <a:gd name="connsiteX38" fmla="*/ 2006600 w 4197350"/>
                  <a:gd name="connsiteY38" fmla="*/ 1009650 h 6581775"/>
                  <a:gd name="connsiteX39" fmla="*/ 2844800 w 4197350"/>
                  <a:gd name="connsiteY39" fmla="*/ 1476375 h 6581775"/>
                  <a:gd name="connsiteX40" fmla="*/ 2139950 w 4197350"/>
                  <a:gd name="connsiteY40" fmla="*/ 2419350 h 6581775"/>
                  <a:gd name="connsiteX41" fmla="*/ 2178050 w 4197350"/>
                  <a:gd name="connsiteY41" fmla="*/ 3200400 h 6581775"/>
                  <a:gd name="connsiteX42" fmla="*/ 3302000 w 4197350"/>
                  <a:gd name="connsiteY42" fmla="*/ 3724275 h 6581775"/>
                  <a:gd name="connsiteX43" fmla="*/ 3816350 w 4197350"/>
                  <a:gd name="connsiteY43" fmla="*/ 4467225 h 6581775"/>
                  <a:gd name="connsiteX44" fmla="*/ 3683000 w 4197350"/>
                  <a:gd name="connsiteY44" fmla="*/ 5191125 h 6581775"/>
                  <a:gd name="connsiteX45" fmla="*/ 3663950 w 4197350"/>
                  <a:gd name="connsiteY45" fmla="*/ 5724525 h 6581775"/>
                  <a:gd name="connsiteX46" fmla="*/ 3559175 w 4197350"/>
                  <a:gd name="connsiteY46" fmla="*/ 6286500 h 6581775"/>
                  <a:gd name="connsiteX0" fmla="*/ 3559175 w 4197350"/>
                  <a:gd name="connsiteY0" fmla="*/ 6286500 h 6581775"/>
                  <a:gd name="connsiteX1" fmla="*/ 3586623 w 4197350"/>
                  <a:gd name="connsiteY1" fmla="*/ 6572631 h 6581775"/>
                  <a:gd name="connsiteX2" fmla="*/ 4197350 w 4197350"/>
                  <a:gd name="connsiteY2" fmla="*/ 6581775 h 6581775"/>
                  <a:gd name="connsiteX3" fmla="*/ 4197350 w 4197350"/>
                  <a:gd name="connsiteY3" fmla="*/ 28575 h 6581775"/>
                  <a:gd name="connsiteX4" fmla="*/ 339725 w 4197350"/>
                  <a:gd name="connsiteY4" fmla="*/ 0 h 6581775"/>
                  <a:gd name="connsiteX5" fmla="*/ 368300 w 4197350"/>
                  <a:gd name="connsiteY5" fmla="*/ 38100 h 6581775"/>
                  <a:gd name="connsiteX6" fmla="*/ 377825 w 4197350"/>
                  <a:gd name="connsiteY6" fmla="*/ 76200 h 6581775"/>
                  <a:gd name="connsiteX7" fmla="*/ 387350 w 4197350"/>
                  <a:gd name="connsiteY7" fmla="*/ 152400 h 6581775"/>
                  <a:gd name="connsiteX8" fmla="*/ 339725 w 4197350"/>
                  <a:gd name="connsiteY8" fmla="*/ 114300 h 6581775"/>
                  <a:gd name="connsiteX9" fmla="*/ 349250 w 4197350"/>
                  <a:gd name="connsiteY9" fmla="*/ 190500 h 6581775"/>
                  <a:gd name="connsiteX10" fmla="*/ 301625 w 4197350"/>
                  <a:gd name="connsiteY10" fmla="*/ 247650 h 6581775"/>
                  <a:gd name="connsiteX11" fmla="*/ 234950 w 4197350"/>
                  <a:gd name="connsiteY11" fmla="*/ 314325 h 6581775"/>
                  <a:gd name="connsiteX12" fmla="*/ 168275 w 4197350"/>
                  <a:gd name="connsiteY12" fmla="*/ 504825 h 6581775"/>
                  <a:gd name="connsiteX13" fmla="*/ 63500 w 4197350"/>
                  <a:gd name="connsiteY13" fmla="*/ 542925 h 6581775"/>
                  <a:gd name="connsiteX14" fmla="*/ 101600 w 4197350"/>
                  <a:gd name="connsiteY14" fmla="*/ 628650 h 6581775"/>
                  <a:gd name="connsiteX15" fmla="*/ 101600 w 4197350"/>
                  <a:gd name="connsiteY15" fmla="*/ 723900 h 6581775"/>
                  <a:gd name="connsiteX16" fmla="*/ 111125 w 4197350"/>
                  <a:gd name="connsiteY16" fmla="*/ 847725 h 6581775"/>
                  <a:gd name="connsiteX17" fmla="*/ 82550 w 4197350"/>
                  <a:gd name="connsiteY17" fmla="*/ 904875 h 6581775"/>
                  <a:gd name="connsiteX18" fmla="*/ 6350 w 4197350"/>
                  <a:gd name="connsiteY18" fmla="*/ 933450 h 6581775"/>
                  <a:gd name="connsiteX19" fmla="*/ 120650 w 4197350"/>
                  <a:gd name="connsiteY19" fmla="*/ 1009650 h 6581775"/>
                  <a:gd name="connsiteX20" fmla="*/ 244475 w 4197350"/>
                  <a:gd name="connsiteY20" fmla="*/ 1095375 h 6581775"/>
                  <a:gd name="connsiteX21" fmla="*/ 273050 w 4197350"/>
                  <a:gd name="connsiteY21" fmla="*/ 1066800 h 6581775"/>
                  <a:gd name="connsiteX22" fmla="*/ 349250 w 4197350"/>
                  <a:gd name="connsiteY22" fmla="*/ 971550 h 6581775"/>
                  <a:gd name="connsiteX23" fmla="*/ 396875 w 4197350"/>
                  <a:gd name="connsiteY23" fmla="*/ 1009650 h 6581775"/>
                  <a:gd name="connsiteX24" fmla="*/ 406400 w 4197350"/>
                  <a:gd name="connsiteY24" fmla="*/ 885825 h 6581775"/>
                  <a:gd name="connsiteX25" fmla="*/ 434975 w 4197350"/>
                  <a:gd name="connsiteY25" fmla="*/ 981075 h 6581775"/>
                  <a:gd name="connsiteX26" fmla="*/ 482600 w 4197350"/>
                  <a:gd name="connsiteY26" fmla="*/ 1038225 h 6581775"/>
                  <a:gd name="connsiteX27" fmla="*/ 425450 w 4197350"/>
                  <a:gd name="connsiteY27" fmla="*/ 1133475 h 6581775"/>
                  <a:gd name="connsiteX28" fmla="*/ 368300 w 4197350"/>
                  <a:gd name="connsiteY28" fmla="*/ 1285875 h 6581775"/>
                  <a:gd name="connsiteX29" fmla="*/ 349250 w 4197350"/>
                  <a:gd name="connsiteY29" fmla="*/ 1343025 h 6581775"/>
                  <a:gd name="connsiteX30" fmla="*/ 254000 w 4197350"/>
                  <a:gd name="connsiteY30" fmla="*/ 1343025 h 6581775"/>
                  <a:gd name="connsiteX31" fmla="*/ 234950 w 4197350"/>
                  <a:gd name="connsiteY31" fmla="*/ 1371600 h 6581775"/>
                  <a:gd name="connsiteX32" fmla="*/ 196850 w 4197350"/>
                  <a:gd name="connsiteY32" fmla="*/ 1457325 h 6581775"/>
                  <a:gd name="connsiteX33" fmla="*/ 120650 w 4197350"/>
                  <a:gd name="connsiteY33" fmla="*/ 1562100 h 6581775"/>
                  <a:gd name="connsiteX34" fmla="*/ 168275 w 4197350"/>
                  <a:gd name="connsiteY34" fmla="*/ 1743075 h 6581775"/>
                  <a:gd name="connsiteX35" fmla="*/ 358775 w 4197350"/>
                  <a:gd name="connsiteY35" fmla="*/ 1866900 h 6581775"/>
                  <a:gd name="connsiteX36" fmla="*/ 682625 w 4197350"/>
                  <a:gd name="connsiteY36" fmla="*/ 1943100 h 6581775"/>
                  <a:gd name="connsiteX37" fmla="*/ 1301750 w 4197350"/>
                  <a:gd name="connsiteY37" fmla="*/ 1400175 h 6581775"/>
                  <a:gd name="connsiteX38" fmla="*/ 2006600 w 4197350"/>
                  <a:gd name="connsiteY38" fmla="*/ 1009650 h 6581775"/>
                  <a:gd name="connsiteX39" fmla="*/ 2844800 w 4197350"/>
                  <a:gd name="connsiteY39" fmla="*/ 1476375 h 6581775"/>
                  <a:gd name="connsiteX40" fmla="*/ 2139950 w 4197350"/>
                  <a:gd name="connsiteY40" fmla="*/ 2419350 h 6581775"/>
                  <a:gd name="connsiteX41" fmla="*/ 2178050 w 4197350"/>
                  <a:gd name="connsiteY41" fmla="*/ 3200400 h 6581775"/>
                  <a:gd name="connsiteX42" fmla="*/ 3302000 w 4197350"/>
                  <a:gd name="connsiteY42" fmla="*/ 3724275 h 6581775"/>
                  <a:gd name="connsiteX43" fmla="*/ 3816350 w 4197350"/>
                  <a:gd name="connsiteY43" fmla="*/ 4467225 h 6581775"/>
                  <a:gd name="connsiteX44" fmla="*/ 3683000 w 4197350"/>
                  <a:gd name="connsiteY44" fmla="*/ 5191125 h 6581775"/>
                  <a:gd name="connsiteX45" fmla="*/ 3663950 w 4197350"/>
                  <a:gd name="connsiteY45" fmla="*/ 5724525 h 6581775"/>
                  <a:gd name="connsiteX46" fmla="*/ 3559175 w 4197350"/>
                  <a:gd name="connsiteY46" fmla="*/ 6286500 h 6581775"/>
                  <a:gd name="connsiteX0" fmla="*/ 3559175 w 4198518"/>
                  <a:gd name="connsiteY0" fmla="*/ 6286500 h 6581775"/>
                  <a:gd name="connsiteX1" fmla="*/ 3586623 w 4198518"/>
                  <a:gd name="connsiteY1" fmla="*/ 6572631 h 6581775"/>
                  <a:gd name="connsiteX2" fmla="*/ 4198518 w 4198518"/>
                  <a:gd name="connsiteY2" fmla="*/ 6581775 h 6581775"/>
                  <a:gd name="connsiteX3" fmla="*/ 4197350 w 4198518"/>
                  <a:gd name="connsiteY3" fmla="*/ 28575 h 6581775"/>
                  <a:gd name="connsiteX4" fmla="*/ 339725 w 4198518"/>
                  <a:gd name="connsiteY4" fmla="*/ 0 h 6581775"/>
                  <a:gd name="connsiteX5" fmla="*/ 368300 w 4198518"/>
                  <a:gd name="connsiteY5" fmla="*/ 38100 h 6581775"/>
                  <a:gd name="connsiteX6" fmla="*/ 377825 w 4198518"/>
                  <a:gd name="connsiteY6" fmla="*/ 76200 h 6581775"/>
                  <a:gd name="connsiteX7" fmla="*/ 387350 w 4198518"/>
                  <a:gd name="connsiteY7" fmla="*/ 152400 h 6581775"/>
                  <a:gd name="connsiteX8" fmla="*/ 339725 w 4198518"/>
                  <a:gd name="connsiteY8" fmla="*/ 114300 h 6581775"/>
                  <a:gd name="connsiteX9" fmla="*/ 349250 w 4198518"/>
                  <a:gd name="connsiteY9" fmla="*/ 190500 h 6581775"/>
                  <a:gd name="connsiteX10" fmla="*/ 301625 w 4198518"/>
                  <a:gd name="connsiteY10" fmla="*/ 247650 h 6581775"/>
                  <a:gd name="connsiteX11" fmla="*/ 234950 w 4198518"/>
                  <a:gd name="connsiteY11" fmla="*/ 314325 h 6581775"/>
                  <a:gd name="connsiteX12" fmla="*/ 168275 w 4198518"/>
                  <a:gd name="connsiteY12" fmla="*/ 504825 h 6581775"/>
                  <a:gd name="connsiteX13" fmla="*/ 63500 w 4198518"/>
                  <a:gd name="connsiteY13" fmla="*/ 542925 h 6581775"/>
                  <a:gd name="connsiteX14" fmla="*/ 101600 w 4198518"/>
                  <a:gd name="connsiteY14" fmla="*/ 628650 h 6581775"/>
                  <a:gd name="connsiteX15" fmla="*/ 101600 w 4198518"/>
                  <a:gd name="connsiteY15" fmla="*/ 723900 h 6581775"/>
                  <a:gd name="connsiteX16" fmla="*/ 111125 w 4198518"/>
                  <a:gd name="connsiteY16" fmla="*/ 847725 h 6581775"/>
                  <a:gd name="connsiteX17" fmla="*/ 82550 w 4198518"/>
                  <a:gd name="connsiteY17" fmla="*/ 904875 h 6581775"/>
                  <a:gd name="connsiteX18" fmla="*/ 6350 w 4198518"/>
                  <a:gd name="connsiteY18" fmla="*/ 933450 h 6581775"/>
                  <a:gd name="connsiteX19" fmla="*/ 120650 w 4198518"/>
                  <a:gd name="connsiteY19" fmla="*/ 1009650 h 6581775"/>
                  <a:gd name="connsiteX20" fmla="*/ 244475 w 4198518"/>
                  <a:gd name="connsiteY20" fmla="*/ 1095375 h 6581775"/>
                  <a:gd name="connsiteX21" fmla="*/ 273050 w 4198518"/>
                  <a:gd name="connsiteY21" fmla="*/ 1066800 h 6581775"/>
                  <a:gd name="connsiteX22" fmla="*/ 349250 w 4198518"/>
                  <a:gd name="connsiteY22" fmla="*/ 971550 h 6581775"/>
                  <a:gd name="connsiteX23" fmla="*/ 396875 w 4198518"/>
                  <a:gd name="connsiteY23" fmla="*/ 1009650 h 6581775"/>
                  <a:gd name="connsiteX24" fmla="*/ 406400 w 4198518"/>
                  <a:gd name="connsiteY24" fmla="*/ 885825 h 6581775"/>
                  <a:gd name="connsiteX25" fmla="*/ 434975 w 4198518"/>
                  <a:gd name="connsiteY25" fmla="*/ 981075 h 6581775"/>
                  <a:gd name="connsiteX26" fmla="*/ 482600 w 4198518"/>
                  <a:gd name="connsiteY26" fmla="*/ 1038225 h 6581775"/>
                  <a:gd name="connsiteX27" fmla="*/ 425450 w 4198518"/>
                  <a:gd name="connsiteY27" fmla="*/ 1133475 h 6581775"/>
                  <a:gd name="connsiteX28" fmla="*/ 368300 w 4198518"/>
                  <a:gd name="connsiteY28" fmla="*/ 1285875 h 6581775"/>
                  <a:gd name="connsiteX29" fmla="*/ 349250 w 4198518"/>
                  <a:gd name="connsiteY29" fmla="*/ 1343025 h 6581775"/>
                  <a:gd name="connsiteX30" fmla="*/ 254000 w 4198518"/>
                  <a:gd name="connsiteY30" fmla="*/ 1343025 h 6581775"/>
                  <a:gd name="connsiteX31" fmla="*/ 234950 w 4198518"/>
                  <a:gd name="connsiteY31" fmla="*/ 1371600 h 6581775"/>
                  <a:gd name="connsiteX32" fmla="*/ 196850 w 4198518"/>
                  <a:gd name="connsiteY32" fmla="*/ 1457325 h 6581775"/>
                  <a:gd name="connsiteX33" fmla="*/ 120650 w 4198518"/>
                  <a:gd name="connsiteY33" fmla="*/ 1562100 h 6581775"/>
                  <a:gd name="connsiteX34" fmla="*/ 168275 w 4198518"/>
                  <a:gd name="connsiteY34" fmla="*/ 1743075 h 6581775"/>
                  <a:gd name="connsiteX35" fmla="*/ 358775 w 4198518"/>
                  <a:gd name="connsiteY35" fmla="*/ 1866900 h 6581775"/>
                  <a:gd name="connsiteX36" fmla="*/ 682625 w 4198518"/>
                  <a:gd name="connsiteY36" fmla="*/ 1943100 h 6581775"/>
                  <a:gd name="connsiteX37" fmla="*/ 1301750 w 4198518"/>
                  <a:gd name="connsiteY37" fmla="*/ 1400175 h 6581775"/>
                  <a:gd name="connsiteX38" fmla="*/ 2006600 w 4198518"/>
                  <a:gd name="connsiteY38" fmla="*/ 1009650 h 6581775"/>
                  <a:gd name="connsiteX39" fmla="*/ 2844800 w 4198518"/>
                  <a:gd name="connsiteY39" fmla="*/ 1476375 h 6581775"/>
                  <a:gd name="connsiteX40" fmla="*/ 2139950 w 4198518"/>
                  <a:gd name="connsiteY40" fmla="*/ 2419350 h 6581775"/>
                  <a:gd name="connsiteX41" fmla="*/ 2178050 w 4198518"/>
                  <a:gd name="connsiteY41" fmla="*/ 3200400 h 6581775"/>
                  <a:gd name="connsiteX42" fmla="*/ 3302000 w 4198518"/>
                  <a:gd name="connsiteY42" fmla="*/ 3724275 h 6581775"/>
                  <a:gd name="connsiteX43" fmla="*/ 3816350 w 4198518"/>
                  <a:gd name="connsiteY43" fmla="*/ 4467225 h 6581775"/>
                  <a:gd name="connsiteX44" fmla="*/ 3683000 w 4198518"/>
                  <a:gd name="connsiteY44" fmla="*/ 5191125 h 6581775"/>
                  <a:gd name="connsiteX45" fmla="*/ 3663950 w 4198518"/>
                  <a:gd name="connsiteY45" fmla="*/ 5724525 h 6581775"/>
                  <a:gd name="connsiteX46" fmla="*/ 3559175 w 4198518"/>
                  <a:gd name="connsiteY46" fmla="*/ 6286500 h 6581775"/>
                  <a:gd name="connsiteX0" fmla="*/ 3559175 w 4198518"/>
                  <a:gd name="connsiteY0" fmla="*/ 6286500 h 6581775"/>
                  <a:gd name="connsiteX1" fmla="*/ 3532919 w 4198518"/>
                  <a:gd name="connsiteY1" fmla="*/ 6572631 h 6581775"/>
                  <a:gd name="connsiteX2" fmla="*/ 4198518 w 4198518"/>
                  <a:gd name="connsiteY2" fmla="*/ 6581775 h 6581775"/>
                  <a:gd name="connsiteX3" fmla="*/ 4197350 w 4198518"/>
                  <a:gd name="connsiteY3" fmla="*/ 28575 h 6581775"/>
                  <a:gd name="connsiteX4" fmla="*/ 339725 w 4198518"/>
                  <a:gd name="connsiteY4" fmla="*/ 0 h 6581775"/>
                  <a:gd name="connsiteX5" fmla="*/ 368300 w 4198518"/>
                  <a:gd name="connsiteY5" fmla="*/ 38100 h 6581775"/>
                  <a:gd name="connsiteX6" fmla="*/ 377825 w 4198518"/>
                  <a:gd name="connsiteY6" fmla="*/ 76200 h 6581775"/>
                  <a:gd name="connsiteX7" fmla="*/ 387350 w 4198518"/>
                  <a:gd name="connsiteY7" fmla="*/ 152400 h 6581775"/>
                  <a:gd name="connsiteX8" fmla="*/ 339725 w 4198518"/>
                  <a:gd name="connsiteY8" fmla="*/ 114300 h 6581775"/>
                  <a:gd name="connsiteX9" fmla="*/ 349250 w 4198518"/>
                  <a:gd name="connsiteY9" fmla="*/ 190500 h 6581775"/>
                  <a:gd name="connsiteX10" fmla="*/ 301625 w 4198518"/>
                  <a:gd name="connsiteY10" fmla="*/ 247650 h 6581775"/>
                  <a:gd name="connsiteX11" fmla="*/ 234950 w 4198518"/>
                  <a:gd name="connsiteY11" fmla="*/ 314325 h 6581775"/>
                  <a:gd name="connsiteX12" fmla="*/ 168275 w 4198518"/>
                  <a:gd name="connsiteY12" fmla="*/ 504825 h 6581775"/>
                  <a:gd name="connsiteX13" fmla="*/ 63500 w 4198518"/>
                  <a:gd name="connsiteY13" fmla="*/ 542925 h 6581775"/>
                  <a:gd name="connsiteX14" fmla="*/ 101600 w 4198518"/>
                  <a:gd name="connsiteY14" fmla="*/ 628650 h 6581775"/>
                  <a:gd name="connsiteX15" fmla="*/ 101600 w 4198518"/>
                  <a:gd name="connsiteY15" fmla="*/ 723900 h 6581775"/>
                  <a:gd name="connsiteX16" fmla="*/ 111125 w 4198518"/>
                  <a:gd name="connsiteY16" fmla="*/ 847725 h 6581775"/>
                  <a:gd name="connsiteX17" fmla="*/ 82550 w 4198518"/>
                  <a:gd name="connsiteY17" fmla="*/ 904875 h 6581775"/>
                  <a:gd name="connsiteX18" fmla="*/ 6350 w 4198518"/>
                  <a:gd name="connsiteY18" fmla="*/ 933450 h 6581775"/>
                  <a:gd name="connsiteX19" fmla="*/ 120650 w 4198518"/>
                  <a:gd name="connsiteY19" fmla="*/ 1009650 h 6581775"/>
                  <a:gd name="connsiteX20" fmla="*/ 244475 w 4198518"/>
                  <a:gd name="connsiteY20" fmla="*/ 1095375 h 6581775"/>
                  <a:gd name="connsiteX21" fmla="*/ 273050 w 4198518"/>
                  <a:gd name="connsiteY21" fmla="*/ 1066800 h 6581775"/>
                  <a:gd name="connsiteX22" fmla="*/ 349250 w 4198518"/>
                  <a:gd name="connsiteY22" fmla="*/ 971550 h 6581775"/>
                  <a:gd name="connsiteX23" fmla="*/ 396875 w 4198518"/>
                  <a:gd name="connsiteY23" fmla="*/ 1009650 h 6581775"/>
                  <a:gd name="connsiteX24" fmla="*/ 406400 w 4198518"/>
                  <a:gd name="connsiteY24" fmla="*/ 885825 h 6581775"/>
                  <a:gd name="connsiteX25" fmla="*/ 434975 w 4198518"/>
                  <a:gd name="connsiteY25" fmla="*/ 981075 h 6581775"/>
                  <a:gd name="connsiteX26" fmla="*/ 482600 w 4198518"/>
                  <a:gd name="connsiteY26" fmla="*/ 1038225 h 6581775"/>
                  <a:gd name="connsiteX27" fmla="*/ 425450 w 4198518"/>
                  <a:gd name="connsiteY27" fmla="*/ 1133475 h 6581775"/>
                  <a:gd name="connsiteX28" fmla="*/ 368300 w 4198518"/>
                  <a:gd name="connsiteY28" fmla="*/ 1285875 h 6581775"/>
                  <a:gd name="connsiteX29" fmla="*/ 349250 w 4198518"/>
                  <a:gd name="connsiteY29" fmla="*/ 1343025 h 6581775"/>
                  <a:gd name="connsiteX30" fmla="*/ 254000 w 4198518"/>
                  <a:gd name="connsiteY30" fmla="*/ 1343025 h 6581775"/>
                  <a:gd name="connsiteX31" fmla="*/ 234950 w 4198518"/>
                  <a:gd name="connsiteY31" fmla="*/ 1371600 h 6581775"/>
                  <a:gd name="connsiteX32" fmla="*/ 196850 w 4198518"/>
                  <a:gd name="connsiteY32" fmla="*/ 1457325 h 6581775"/>
                  <a:gd name="connsiteX33" fmla="*/ 120650 w 4198518"/>
                  <a:gd name="connsiteY33" fmla="*/ 1562100 h 6581775"/>
                  <a:gd name="connsiteX34" fmla="*/ 168275 w 4198518"/>
                  <a:gd name="connsiteY34" fmla="*/ 1743075 h 6581775"/>
                  <a:gd name="connsiteX35" fmla="*/ 358775 w 4198518"/>
                  <a:gd name="connsiteY35" fmla="*/ 1866900 h 6581775"/>
                  <a:gd name="connsiteX36" fmla="*/ 682625 w 4198518"/>
                  <a:gd name="connsiteY36" fmla="*/ 1943100 h 6581775"/>
                  <a:gd name="connsiteX37" fmla="*/ 1301750 w 4198518"/>
                  <a:gd name="connsiteY37" fmla="*/ 1400175 h 6581775"/>
                  <a:gd name="connsiteX38" fmla="*/ 2006600 w 4198518"/>
                  <a:gd name="connsiteY38" fmla="*/ 1009650 h 6581775"/>
                  <a:gd name="connsiteX39" fmla="*/ 2844800 w 4198518"/>
                  <a:gd name="connsiteY39" fmla="*/ 1476375 h 6581775"/>
                  <a:gd name="connsiteX40" fmla="*/ 2139950 w 4198518"/>
                  <a:gd name="connsiteY40" fmla="*/ 2419350 h 6581775"/>
                  <a:gd name="connsiteX41" fmla="*/ 2178050 w 4198518"/>
                  <a:gd name="connsiteY41" fmla="*/ 3200400 h 6581775"/>
                  <a:gd name="connsiteX42" fmla="*/ 3302000 w 4198518"/>
                  <a:gd name="connsiteY42" fmla="*/ 3724275 h 6581775"/>
                  <a:gd name="connsiteX43" fmla="*/ 3816350 w 4198518"/>
                  <a:gd name="connsiteY43" fmla="*/ 4467225 h 6581775"/>
                  <a:gd name="connsiteX44" fmla="*/ 3683000 w 4198518"/>
                  <a:gd name="connsiteY44" fmla="*/ 5191125 h 6581775"/>
                  <a:gd name="connsiteX45" fmla="*/ 3663950 w 4198518"/>
                  <a:gd name="connsiteY45" fmla="*/ 5724525 h 6581775"/>
                  <a:gd name="connsiteX46" fmla="*/ 3559175 w 4198518"/>
                  <a:gd name="connsiteY46" fmla="*/ 6286500 h 6581775"/>
                  <a:gd name="connsiteX0" fmla="*/ 3559175 w 4198518"/>
                  <a:gd name="connsiteY0" fmla="*/ 6286500 h 6581775"/>
                  <a:gd name="connsiteX1" fmla="*/ 3578639 w 4198518"/>
                  <a:gd name="connsiteY1" fmla="*/ 6572631 h 6581775"/>
                  <a:gd name="connsiteX2" fmla="*/ 4198518 w 4198518"/>
                  <a:gd name="connsiteY2" fmla="*/ 6581775 h 6581775"/>
                  <a:gd name="connsiteX3" fmla="*/ 4197350 w 4198518"/>
                  <a:gd name="connsiteY3" fmla="*/ 28575 h 6581775"/>
                  <a:gd name="connsiteX4" fmla="*/ 339725 w 4198518"/>
                  <a:gd name="connsiteY4" fmla="*/ 0 h 6581775"/>
                  <a:gd name="connsiteX5" fmla="*/ 368300 w 4198518"/>
                  <a:gd name="connsiteY5" fmla="*/ 38100 h 6581775"/>
                  <a:gd name="connsiteX6" fmla="*/ 377825 w 4198518"/>
                  <a:gd name="connsiteY6" fmla="*/ 76200 h 6581775"/>
                  <a:gd name="connsiteX7" fmla="*/ 387350 w 4198518"/>
                  <a:gd name="connsiteY7" fmla="*/ 152400 h 6581775"/>
                  <a:gd name="connsiteX8" fmla="*/ 339725 w 4198518"/>
                  <a:gd name="connsiteY8" fmla="*/ 114300 h 6581775"/>
                  <a:gd name="connsiteX9" fmla="*/ 349250 w 4198518"/>
                  <a:gd name="connsiteY9" fmla="*/ 190500 h 6581775"/>
                  <a:gd name="connsiteX10" fmla="*/ 301625 w 4198518"/>
                  <a:gd name="connsiteY10" fmla="*/ 247650 h 6581775"/>
                  <a:gd name="connsiteX11" fmla="*/ 234950 w 4198518"/>
                  <a:gd name="connsiteY11" fmla="*/ 314325 h 6581775"/>
                  <a:gd name="connsiteX12" fmla="*/ 168275 w 4198518"/>
                  <a:gd name="connsiteY12" fmla="*/ 504825 h 6581775"/>
                  <a:gd name="connsiteX13" fmla="*/ 63500 w 4198518"/>
                  <a:gd name="connsiteY13" fmla="*/ 542925 h 6581775"/>
                  <a:gd name="connsiteX14" fmla="*/ 101600 w 4198518"/>
                  <a:gd name="connsiteY14" fmla="*/ 628650 h 6581775"/>
                  <a:gd name="connsiteX15" fmla="*/ 101600 w 4198518"/>
                  <a:gd name="connsiteY15" fmla="*/ 723900 h 6581775"/>
                  <a:gd name="connsiteX16" fmla="*/ 111125 w 4198518"/>
                  <a:gd name="connsiteY16" fmla="*/ 847725 h 6581775"/>
                  <a:gd name="connsiteX17" fmla="*/ 82550 w 4198518"/>
                  <a:gd name="connsiteY17" fmla="*/ 904875 h 6581775"/>
                  <a:gd name="connsiteX18" fmla="*/ 6350 w 4198518"/>
                  <a:gd name="connsiteY18" fmla="*/ 933450 h 6581775"/>
                  <a:gd name="connsiteX19" fmla="*/ 120650 w 4198518"/>
                  <a:gd name="connsiteY19" fmla="*/ 1009650 h 6581775"/>
                  <a:gd name="connsiteX20" fmla="*/ 244475 w 4198518"/>
                  <a:gd name="connsiteY20" fmla="*/ 1095375 h 6581775"/>
                  <a:gd name="connsiteX21" fmla="*/ 273050 w 4198518"/>
                  <a:gd name="connsiteY21" fmla="*/ 1066800 h 6581775"/>
                  <a:gd name="connsiteX22" fmla="*/ 349250 w 4198518"/>
                  <a:gd name="connsiteY22" fmla="*/ 971550 h 6581775"/>
                  <a:gd name="connsiteX23" fmla="*/ 396875 w 4198518"/>
                  <a:gd name="connsiteY23" fmla="*/ 1009650 h 6581775"/>
                  <a:gd name="connsiteX24" fmla="*/ 406400 w 4198518"/>
                  <a:gd name="connsiteY24" fmla="*/ 885825 h 6581775"/>
                  <a:gd name="connsiteX25" fmla="*/ 434975 w 4198518"/>
                  <a:gd name="connsiteY25" fmla="*/ 981075 h 6581775"/>
                  <a:gd name="connsiteX26" fmla="*/ 482600 w 4198518"/>
                  <a:gd name="connsiteY26" fmla="*/ 1038225 h 6581775"/>
                  <a:gd name="connsiteX27" fmla="*/ 425450 w 4198518"/>
                  <a:gd name="connsiteY27" fmla="*/ 1133475 h 6581775"/>
                  <a:gd name="connsiteX28" fmla="*/ 368300 w 4198518"/>
                  <a:gd name="connsiteY28" fmla="*/ 1285875 h 6581775"/>
                  <a:gd name="connsiteX29" fmla="*/ 349250 w 4198518"/>
                  <a:gd name="connsiteY29" fmla="*/ 1343025 h 6581775"/>
                  <a:gd name="connsiteX30" fmla="*/ 254000 w 4198518"/>
                  <a:gd name="connsiteY30" fmla="*/ 1343025 h 6581775"/>
                  <a:gd name="connsiteX31" fmla="*/ 234950 w 4198518"/>
                  <a:gd name="connsiteY31" fmla="*/ 1371600 h 6581775"/>
                  <a:gd name="connsiteX32" fmla="*/ 196850 w 4198518"/>
                  <a:gd name="connsiteY32" fmla="*/ 1457325 h 6581775"/>
                  <a:gd name="connsiteX33" fmla="*/ 120650 w 4198518"/>
                  <a:gd name="connsiteY33" fmla="*/ 1562100 h 6581775"/>
                  <a:gd name="connsiteX34" fmla="*/ 168275 w 4198518"/>
                  <a:gd name="connsiteY34" fmla="*/ 1743075 h 6581775"/>
                  <a:gd name="connsiteX35" fmla="*/ 358775 w 4198518"/>
                  <a:gd name="connsiteY35" fmla="*/ 1866900 h 6581775"/>
                  <a:gd name="connsiteX36" fmla="*/ 682625 w 4198518"/>
                  <a:gd name="connsiteY36" fmla="*/ 1943100 h 6581775"/>
                  <a:gd name="connsiteX37" fmla="*/ 1301750 w 4198518"/>
                  <a:gd name="connsiteY37" fmla="*/ 1400175 h 6581775"/>
                  <a:gd name="connsiteX38" fmla="*/ 2006600 w 4198518"/>
                  <a:gd name="connsiteY38" fmla="*/ 1009650 h 6581775"/>
                  <a:gd name="connsiteX39" fmla="*/ 2844800 w 4198518"/>
                  <a:gd name="connsiteY39" fmla="*/ 1476375 h 6581775"/>
                  <a:gd name="connsiteX40" fmla="*/ 2139950 w 4198518"/>
                  <a:gd name="connsiteY40" fmla="*/ 2419350 h 6581775"/>
                  <a:gd name="connsiteX41" fmla="*/ 2178050 w 4198518"/>
                  <a:gd name="connsiteY41" fmla="*/ 3200400 h 6581775"/>
                  <a:gd name="connsiteX42" fmla="*/ 3302000 w 4198518"/>
                  <a:gd name="connsiteY42" fmla="*/ 3724275 h 6581775"/>
                  <a:gd name="connsiteX43" fmla="*/ 3816350 w 4198518"/>
                  <a:gd name="connsiteY43" fmla="*/ 4467225 h 6581775"/>
                  <a:gd name="connsiteX44" fmla="*/ 3683000 w 4198518"/>
                  <a:gd name="connsiteY44" fmla="*/ 5191125 h 6581775"/>
                  <a:gd name="connsiteX45" fmla="*/ 3663950 w 4198518"/>
                  <a:gd name="connsiteY45" fmla="*/ 5724525 h 6581775"/>
                  <a:gd name="connsiteX46" fmla="*/ 3559175 w 4198518"/>
                  <a:gd name="connsiteY46" fmla="*/ 6286500 h 6581775"/>
                  <a:gd name="connsiteX0" fmla="*/ 3559175 w 4198518"/>
                  <a:gd name="connsiteY0" fmla="*/ 6286500 h 6581775"/>
                  <a:gd name="connsiteX1" fmla="*/ 3554653 w 4198518"/>
                  <a:gd name="connsiteY1" fmla="*/ 6567869 h 6581775"/>
                  <a:gd name="connsiteX2" fmla="*/ 4198518 w 4198518"/>
                  <a:gd name="connsiteY2" fmla="*/ 6581775 h 6581775"/>
                  <a:gd name="connsiteX3" fmla="*/ 4197350 w 4198518"/>
                  <a:gd name="connsiteY3" fmla="*/ 28575 h 6581775"/>
                  <a:gd name="connsiteX4" fmla="*/ 339725 w 4198518"/>
                  <a:gd name="connsiteY4" fmla="*/ 0 h 6581775"/>
                  <a:gd name="connsiteX5" fmla="*/ 368300 w 4198518"/>
                  <a:gd name="connsiteY5" fmla="*/ 38100 h 6581775"/>
                  <a:gd name="connsiteX6" fmla="*/ 377825 w 4198518"/>
                  <a:gd name="connsiteY6" fmla="*/ 76200 h 6581775"/>
                  <a:gd name="connsiteX7" fmla="*/ 387350 w 4198518"/>
                  <a:gd name="connsiteY7" fmla="*/ 152400 h 6581775"/>
                  <a:gd name="connsiteX8" fmla="*/ 339725 w 4198518"/>
                  <a:gd name="connsiteY8" fmla="*/ 114300 h 6581775"/>
                  <a:gd name="connsiteX9" fmla="*/ 349250 w 4198518"/>
                  <a:gd name="connsiteY9" fmla="*/ 190500 h 6581775"/>
                  <a:gd name="connsiteX10" fmla="*/ 301625 w 4198518"/>
                  <a:gd name="connsiteY10" fmla="*/ 247650 h 6581775"/>
                  <a:gd name="connsiteX11" fmla="*/ 234950 w 4198518"/>
                  <a:gd name="connsiteY11" fmla="*/ 314325 h 6581775"/>
                  <a:gd name="connsiteX12" fmla="*/ 168275 w 4198518"/>
                  <a:gd name="connsiteY12" fmla="*/ 504825 h 6581775"/>
                  <a:gd name="connsiteX13" fmla="*/ 63500 w 4198518"/>
                  <a:gd name="connsiteY13" fmla="*/ 542925 h 6581775"/>
                  <a:gd name="connsiteX14" fmla="*/ 101600 w 4198518"/>
                  <a:gd name="connsiteY14" fmla="*/ 628650 h 6581775"/>
                  <a:gd name="connsiteX15" fmla="*/ 101600 w 4198518"/>
                  <a:gd name="connsiteY15" fmla="*/ 723900 h 6581775"/>
                  <a:gd name="connsiteX16" fmla="*/ 111125 w 4198518"/>
                  <a:gd name="connsiteY16" fmla="*/ 847725 h 6581775"/>
                  <a:gd name="connsiteX17" fmla="*/ 82550 w 4198518"/>
                  <a:gd name="connsiteY17" fmla="*/ 904875 h 6581775"/>
                  <a:gd name="connsiteX18" fmla="*/ 6350 w 4198518"/>
                  <a:gd name="connsiteY18" fmla="*/ 933450 h 6581775"/>
                  <a:gd name="connsiteX19" fmla="*/ 120650 w 4198518"/>
                  <a:gd name="connsiteY19" fmla="*/ 1009650 h 6581775"/>
                  <a:gd name="connsiteX20" fmla="*/ 244475 w 4198518"/>
                  <a:gd name="connsiteY20" fmla="*/ 1095375 h 6581775"/>
                  <a:gd name="connsiteX21" fmla="*/ 273050 w 4198518"/>
                  <a:gd name="connsiteY21" fmla="*/ 1066800 h 6581775"/>
                  <a:gd name="connsiteX22" fmla="*/ 349250 w 4198518"/>
                  <a:gd name="connsiteY22" fmla="*/ 971550 h 6581775"/>
                  <a:gd name="connsiteX23" fmla="*/ 396875 w 4198518"/>
                  <a:gd name="connsiteY23" fmla="*/ 1009650 h 6581775"/>
                  <a:gd name="connsiteX24" fmla="*/ 406400 w 4198518"/>
                  <a:gd name="connsiteY24" fmla="*/ 885825 h 6581775"/>
                  <a:gd name="connsiteX25" fmla="*/ 434975 w 4198518"/>
                  <a:gd name="connsiteY25" fmla="*/ 981075 h 6581775"/>
                  <a:gd name="connsiteX26" fmla="*/ 482600 w 4198518"/>
                  <a:gd name="connsiteY26" fmla="*/ 1038225 h 6581775"/>
                  <a:gd name="connsiteX27" fmla="*/ 425450 w 4198518"/>
                  <a:gd name="connsiteY27" fmla="*/ 1133475 h 6581775"/>
                  <a:gd name="connsiteX28" fmla="*/ 368300 w 4198518"/>
                  <a:gd name="connsiteY28" fmla="*/ 1285875 h 6581775"/>
                  <a:gd name="connsiteX29" fmla="*/ 349250 w 4198518"/>
                  <a:gd name="connsiteY29" fmla="*/ 1343025 h 6581775"/>
                  <a:gd name="connsiteX30" fmla="*/ 254000 w 4198518"/>
                  <a:gd name="connsiteY30" fmla="*/ 1343025 h 6581775"/>
                  <a:gd name="connsiteX31" fmla="*/ 234950 w 4198518"/>
                  <a:gd name="connsiteY31" fmla="*/ 1371600 h 6581775"/>
                  <a:gd name="connsiteX32" fmla="*/ 196850 w 4198518"/>
                  <a:gd name="connsiteY32" fmla="*/ 1457325 h 6581775"/>
                  <a:gd name="connsiteX33" fmla="*/ 120650 w 4198518"/>
                  <a:gd name="connsiteY33" fmla="*/ 1562100 h 6581775"/>
                  <a:gd name="connsiteX34" fmla="*/ 168275 w 4198518"/>
                  <a:gd name="connsiteY34" fmla="*/ 1743075 h 6581775"/>
                  <a:gd name="connsiteX35" fmla="*/ 358775 w 4198518"/>
                  <a:gd name="connsiteY35" fmla="*/ 1866900 h 6581775"/>
                  <a:gd name="connsiteX36" fmla="*/ 682625 w 4198518"/>
                  <a:gd name="connsiteY36" fmla="*/ 1943100 h 6581775"/>
                  <a:gd name="connsiteX37" fmla="*/ 1301750 w 4198518"/>
                  <a:gd name="connsiteY37" fmla="*/ 1400175 h 6581775"/>
                  <a:gd name="connsiteX38" fmla="*/ 2006600 w 4198518"/>
                  <a:gd name="connsiteY38" fmla="*/ 1009650 h 6581775"/>
                  <a:gd name="connsiteX39" fmla="*/ 2844800 w 4198518"/>
                  <a:gd name="connsiteY39" fmla="*/ 1476375 h 6581775"/>
                  <a:gd name="connsiteX40" fmla="*/ 2139950 w 4198518"/>
                  <a:gd name="connsiteY40" fmla="*/ 2419350 h 6581775"/>
                  <a:gd name="connsiteX41" fmla="*/ 2178050 w 4198518"/>
                  <a:gd name="connsiteY41" fmla="*/ 3200400 h 6581775"/>
                  <a:gd name="connsiteX42" fmla="*/ 3302000 w 4198518"/>
                  <a:gd name="connsiteY42" fmla="*/ 3724275 h 6581775"/>
                  <a:gd name="connsiteX43" fmla="*/ 3816350 w 4198518"/>
                  <a:gd name="connsiteY43" fmla="*/ 4467225 h 6581775"/>
                  <a:gd name="connsiteX44" fmla="*/ 3683000 w 4198518"/>
                  <a:gd name="connsiteY44" fmla="*/ 5191125 h 6581775"/>
                  <a:gd name="connsiteX45" fmla="*/ 3663950 w 4198518"/>
                  <a:gd name="connsiteY45" fmla="*/ 5724525 h 6581775"/>
                  <a:gd name="connsiteX46" fmla="*/ 3559175 w 4198518"/>
                  <a:gd name="connsiteY46" fmla="*/ 6286500 h 6581775"/>
                  <a:gd name="connsiteX0" fmla="*/ 3559175 w 4198518"/>
                  <a:gd name="connsiteY0" fmla="*/ 6286500 h 6581775"/>
                  <a:gd name="connsiteX1" fmla="*/ 3554653 w 4198518"/>
                  <a:gd name="connsiteY1" fmla="*/ 6558344 h 6581775"/>
                  <a:gd name="connsiteX2" fmla="*/ 4198518 w 4198518"/>
                  <a:gd name="connsiteY2" fmla="*/ 6581775 h 6581775"/>
                  <a:gd name="connsiteX3" fmla="*/ 4197350 w 4198518"/>
                  <a:gd name="connsiteY3" fmla="*/ 28575 h 6581775"/>
                  <a:gd name="connsiteX4" fmla="*/ 339725 w 4198518"/>
                  <a:gd name="connsiteY4" fmla="*/ 0 h 6581775"/>
                  <a:gd name="connsiteX5" fmla="*/ 368300 w 4198518"/>
                  <a:gd name="connsiteY5" fmla="*/ 38100 h 6581775"/>
                  <a:gd name="connsiteX6" fmla="*/ 377825 w 4198518"/>
                  <a:gd name="connsiteY6" fmla="*/ 76200 h 6581775"/>
                  <a:gd name="connsiteX7" fmla="*/ 387350 w 4198518"/>
                  <a:gd name="connsiteY7" fmla="*/ 152400 h 6581775"/>
                  <a:gd name="connsiteX8" fmla="*/ 339725 w 4198518"/>
                  <a:gd name="connsiteY8" fmla="*/ 114300 h 6581775"/>
                  <a:gd name="connsiteX9" fmla="*/ 349250 w 4198518"/>
                  <a:gd name="connsiteY9" fmla="*/ 190500 h 6581775"/>
                  <a:gd name="connsiteX10" fmla="*/ 301625 w 4198518"/>
                  <a:gd name="connsiteY10" fmla="*/ 247650 h 6581775"/>
                  <a:gd name="connsiteX11" fmla="*/ 234950 w 4198518"/>
                  <a:gd name="connsiteY11" fmla="*/ 314325 h 6581775"/>
                  <a:gd name="connsiteX12" fmla="*/ 168275 w 4198518"/>
                  <a:gd name="connsiteY12" fmla="*/ 504825 h 6581775"/>
                  <a:gd name="connsiteX13" fmla="*/ 63500 w 4198518"/>
                  <a:gd name="connsiteY13" fmla="*/ 542925 h 6581775"/>
                  <a:gd name="connsiteX14" fmla="*/ 101600 w 4198518"/>
                  <a:gd name="connsiteY14" fmla="*/ 628650 h 6581775"/>
                  <a:gd name="connsiteX15" fmla="*/ 101600 w 4198518"/>
                  <a:gd name="connsiteY15" fmla="*/ 723900 h 6581775"/>
                  <a:gd name="connsiteX16" fmla="*/ 111125 w 4198518"/>
                  <a:gd name="connsiteY16" fmla="*/ 847725 h 6581775"/>
                  <a:gd name="connsiteX17" fmla="*/ 82550 w 4198518"/>
                  <a:gd name="connsiteY17" fmla="*/ 904875 h 6581775"/>
                  <a:gd name="connsiteX18" fmla="*/ 6350 w 4198518"/>
                  <a:gd name="connsiteY18" fmla="*/ 933450 h 6581775"/>
                  <a:gd name="connsiteX19" fmla="*/ 120650 w 4198518"/>
                  <a:gd name="connsiteY19" fmla="*/ 1009650 h 6581775"/>
                  <a:gd name="connsiteX20" fmla="*/ 244475 w 4198518"/>
                  <a:gd name="connsiteY20" fmla="*/ 1095375 h 6581775"/>
                  <a:gd name="connsiteX21" fmla="*/ 273050 w 4198518"/>
                  <a:gd name="connsiteY21" fmla="*/ 1066800 h 6581775"/>
                  <a:gd name="connsiteX22" fmla="*/ 349250 w 4198518"/>
                  <a:gd name="connsiteY22" fmla="*/ 971550 h 6581775"/>
                  <a:gd name="connsiteX23" fmla="*/ 396875 w 4198518"/>
                  <a:gd name="connsiteY23" fmla="*/ 1009650 h 6581775"/>
                  <a:gd name="connsiteX24" fmla="*/ 406400 w 4198518"/>
                  <a:gd name="connsiteY24" fmla="*/ 885825 h 6581775"/>
                  <a:gd name="connsiteX25" fmla="*/ 434975 w 4198518"/>
                  <a:gd name="connsiteY25" fmla="*/ 981075 h 6581775"/>
                  <a:gd name="connsiteX26" fmla="*/ 482600 w 4198518"/>
                  <a:gd name="connsiteY26" fmla="*/ 1038225 h 6581775"/>
                  <a:gd name="connsiteX27" fmla="*/ 425450 w 4198518"/>
                  <a:gd name="connsiteY27" fmla="*/ 1133475 h 6581775"/>
                  <a:gd name="connsiteX28" fmla="*/ 368300 w 4198518"/>
                  <a:gd name="connsiteY28" fmla="*/ 1285875 h 6581775"/>
                  <a:gd name="connsiteX29" fmla="*/ 349250 w 4198518"/>
                  <a:gd name="connsiteY29" fmla="*/ 1343025 h 6581775"/>
                  <a:gd name="connsiteX30" fmla="*/ 254000 w 4198518"/>
                  <a:gd name="connsiteY30" fmla="*/ 1343025 h 6581775"/>
                  <a:gd name="connsiteX31" fmla="*/ 234950 w 4198518"/>
                  <a:gd name="connsiteY31" fmla="*/ 1371600 h 6581775"/>
                  <a:gd name="connsiteX32" fmla="*/ 196850 w 4198518"/>
                  <a:gd name="connsiteY32" fmla="*/ 1457325 h 6581775"/>
                  <a:gd name="connsiteX33" fmla="*/ 120650 w 4198518"/>
                  <a:gd name="connsiteY33" fmla="*/ 1562100 h 6581775"/>
                  <a:gd name="connsiteX34" fmla="*/ 168275 w 4198518"/>
                  <a:gd name="connsiteY34" fmla="*/ 1743075 h 6581775"/>
                  <a:gd name="connsiteX35" fmla="*/ 358775 w 4198518"/>
                  <a:gd name="connsiteY35" fmla="*/ 1866900 h 6581775"/>
                  <a:gd name="connsiteX36" fmla="*/ 682625 w 4198518"/>
                  <a:gd name="connsiteY36" fmla="*/ 1943100 h 6581775"/>
                  <a:gd name="connsiteX37" fmla="*/ 1301750 w 4198518"/>
                  <a:gd name="connsiteY37" fmla="*/ 1400175 h 6581775"/>
                  <a:gd name="connsiteX38" fmla="*/ 2006600 w 4198518"/>
                  <a:gd name="connsiteY38" fmla="*/ 1009650 h 6581775"/>
                  <a:gd name="connsiteX39" fmla="*/ 2844800 w 4198518"/>
                  <a:gd name="connsiteY39" fmla="*/ 1476375 h 6581775"/>
                  <a:gd name="connsiteX40" fmla="*/ 2139950 w 4198518"/>
                  <a:gd name="connsiteY40" fmla="*/ 2419350 h 6581775"/>
                  <a:gd name="connsiteX41" fmla="*/ 2178050 w 4198518"/>
                  <a:gd name="connsiteY41" fmla="*/ 3200400 h 6581775"/>
                  <a:gd name="connsiteX42" fmla="*/ 3302000 w 4198518"/>
                  <a:gd name="connsiteY42" fmla="*/ 3724275 h 6581775"/>
                  <a:gd name="connsiteX43" fmla="*/ 3816350 w 4198518"/>
                  <a:gd name="connsiteY43" fmla="*/ 4467225 h 6581775"/>
                  <a:gd name="connsiteX44" fmla="*/ 3683000 w 4198518"/>
                  <a:gd name="connsiteY44" fmla="*/ 5191125 h 6581775"/>
                  <a:gd name="connsiteX45" fmla="*/ 3663950 w 4198518"/>
                  <a:gd name="connsiteY45" fmla="*/ 5724525 h 6581775"/>
                  <a:gd name="connsiteX46" fmla="*/ 3559175 w 4198518"/>
                  <a:gd name="connsiteY46" fmla="*/ 6286500 h 6581775"/>
                  <a:gd name="connsiteX0" fmla="*/ 3559175 w 4198518"/>
                  <a:gd name="connsiteY0" fmla="*/ 6286500 h 6558344"/>
                  <a:gd name="connsiteX1" fmla="*/ 3554653 w 4198518"/>
                  <a:gd name="connsiteY1" fmla="*/ 6558344 h 6558344"/>
                  <a:gd name="connsiteX2" fmla="*/ 4198518 w 4198518"/>
                  <a:gd name="connsiteY2" fmla="*/ 6557963 h 6558344"/>
                  <a:gd name="connsiteX3" fmla="*/ 4197350 w 4198518"/>
                  <a:gd name="connsiteY3" fmla="*/ 28575 h 6558344"/>
                  <a:gd name="connsiteX4" fmla="*/ 339725 w 4198518"/>
                  <a:gd name="connsiteY4" fmla="*/ 0 h 6558344"/>
                  <a:gd name="connsiteX5" fmla="*/ 368300 w 4198518"/>
                  <a:gd name="connsiteY5" fmla="*/ 38100 h 6558344"/>
                  <a:gd name="connsiteX6" fmla="*/ 377825 w 4198518"/>
                  <a:gd name="connsiteY6" fmla="*/ 76200 h 6558344"/>
                  <a:gd name="connsiteX7" fmla="*/ 387350 w 4198518"/>
                  <a:gd name="connsiteY7" fmla="*/ 152400 h 6558344"/>
                  <a:gd name="connsiteX8" fmla="*/ 339725 w 4198518"/>
                  <a:gd name="connsiteY8" fmla="*/ 114300 h 6558344"/>
                  <a:gd name="connsiteX9" fmla="*/ 349250 w 4198518"/>
                  <a:gd name="connsiteY9" fmla="*/ 190500 h 6558344"/>
                  <a:gd name="connsiteX10" fmla="*/ 301625 w 4198518"/>
                  <a:gd name="connsiteY10" fmla="*/ 247650 h 6558344"/>
                  <a:gd name="connsiteX11" fmla="*/ 234950 w 4198518"/>
                  <a:gd name="connsiteY11" fmla="*/ 314325 h 6558344"/>
                  <a:gd name="connsiteX12" fmla="*/ 168275 w 4198518"/>
                  <a:gd name="connsiteY12" fmla="*/ 504825 h 6558344"/>
                  <a:gd name="connsiteX13" fmla="*/ 63500 w 4198518"/>
                  <a:gd name="connsiteY13" fmla="*/ 542925 h 6558344"/>
                  <a:gd name="connsiteX14" fmla="*/ 101600 w 4198518"/>
                  <a:gd name="connsiteY14" fmla="*/ 628650 h 6558344"/>
                  <a:gd name="connsiteX15" fmla="*/ 101600 w 4198518"/>
                  <a:gd name="connsiteY15" fmla="*/ 723900 h 6558344"/>
                  <a:gd name="connsiteX16" fmla="*/ 111125 w 4198518"/>
                  <a:gd name="connsiteY16" fmla="*/ 847725 h 6558344"/>
                  <a:gd name="connsiteX17" fmla="*/ 82550 w 4198518"/>
                  <a:gd name="connsiteY17" fmla="*/ 904875 h 6558344"/>
                  <a:gd name="connsiteX18" fmla="*/ 6350 w 4198518"/>
                  <a:gd name="connsiteY18" fmla="*/ 933450 h 6558344"/>
                  <a:gd name="connsiteX19" fmla="*/ 120650 w 4198518"/>
                  <a:gd name="connsiteY19" fmla="*/ 1009650 h 6558344"/>
                  <a:gd name="connsiteX20" fmla="*/ 244475 w 4198518"/>
                  <a:gd name="connsiteY20" fmla="*/ 1095375 h 6558344"/>
                  <a:gd name="connsiteX21" fmla="*/ 273050 w 4198518"/>
                  <a:gd name="connsiteY21" fmla="*/ 1066800 h 6558344"/>
                  <a:gd name="connsiteX22" fmla="*/ 349250 w 4198518"/>
                  <a:gd name="connsiteY22" fmla="*/ 971550 h 6558344"/>
                  <a:gd name="connsiteX23" fmla="*/ 396875 w 4198518"/>
                  <a:gd name="connsiteY23" fmla="*/ 1009650 h 6558344"/>
                  <a:gd name="connsiteX24" fmla="*/ 406400 w 4198518"/>
                  <a:gd name="connsiteY24" fmla="*/ 885825 h 6558344"/>
                  <a:gd name="connsiteX25" fmla="*/ 434975 w 4198518"/>
                  <a:gd name="connsiteY25" fmla="*/ 981075 h 6558344"/>
                  <a:gd name="connsiteX26" fmla="*/ 482600 w 4198518"/>
                  <a:gd name="connsiteY26" fmla="*/ 1038225 h 6558344"/>
                  <a:gd name="connsiteX27" fmla="*/ 425450 w 4198518"/>
                  <a:gd name="connsiteY27" fmla="*/ 1133475 h 6558344"/>
                  <a:gd name="connsiteX28" fmla="*/ 368300 w 4198518"/>
                  <a:gd name="connsiteY28" fmla="*/ 1285875 h 6558344"/>
                  <a:gd name="connsiteX29" fmla="*/ 349250 w 4198518"/>
                  <a:gd name="connsiteY29" fmla="*/ 1343025 h 6558344"/>
                  <a:gd name="connsiteX30" fmla="*/ 254000 w 4198518"/>
                  <a:gd name="connsiteY30" fmla="*/ 1343025 h 6558344"/>
                  <a:gd name="connsiteX31" fmla="*/ 234950 w 4198518"/>
                  <a:gd name="connsiteY31" fmla="*/ 1371600 h 6558344"/>
                  <a:gd name="connsiteX32" fmla="*/ 196850 w 4198518"/>
                  <a:gd name="connsiteY32" fmla="*/ 1457325 h 6558344"/>
                  <a:gd name="connsiteX33" fmla="*/ 120650 w 4198518"/>
                  <a:gd name="connsiteY33" fmla="*/ 1562100 h 6558344"/>
                  <a:gd name="connsiteX34" fmla="*/ 168275 w 4198518"/>
                  <a:gd name="connsiteY34" fmla="*/ 1743075 h 6558344"/>
                  <a:gd name="connsiteX35" fmla="*/ 358775 w 4198518"/>
                  <a:gd name="connsiteY35" fmla="*/ 1866900 h 6558344"/>
                  <a:gd name="connsiteX36" fmla="*/ 682625 w 4198518"/>
                  <a:gd name="connsiteY36" fmla="*/ 1943100 h 6558344"/>
                  <a:gd name="connsiteX37" fmla="*/ 1301750 w 4198518"/>
                  <a:gd name="connsiteY37" fmla="*/ 1400175 h 6558344"/>
                  <a:gd name="connsiteX38" fmla="*/ 2006600 w 4198518"/>
                  <a:gd name="connsiteY38" fmla="*/ 1009650 h 6558344"/>
                  <a:gd name="connsiteX39" fmla="*/ 2844800 w 4198518"/>
                  <a:gd name="connsiteY39" fmla="*/ 1476375 h 6558344"/>
                  <a:gd name="connsiteX40" fmla="*/ 2139950 w 4198518"/>
                  <a:gd name="connsiteY40" fmla="*/ 2419350 h 6558344"/>
                  <a:gd name="connsiteX41" fmla="*/ 2178050 w 4198518"/>
                  <a:gd name="connsiteY41" fmla="*/ 3200400 h 6558344"/>
                  <a:gd name="connsiteX42" fmla="*/ 3302000 w 4198518"/>
                  <a:gd name="connsiteY42" fmla="*/ 3724275 h 6558344"/>
                  <a:gd name="connsiteX43" fmla="*/ 3816350 w 4198518"/>
                  <a:gd name="connsiteY43" fmla="*/ 4467225 h 6558344"/>
                  <a:gd name="connsiteX44" fmla="*/ 3683000 w 4198518"/>
                  <a:gd name="connsiteY44" fmla="*/ 5191125 h 6558344"/>
                  <a:gd name="connsiteX45" fmla="*/ 3663950 w 4198518"/>
                  <a:gd name="connsiteY45" fmla="*/ 5724525 h 6558344"/>
                  <a:gd name="connsiteX46" fmla="*/ 3559175 w 4198518"/>
                  <a:gd name="connsiteY46" fmla="*/ 6286500 h 6558344"/>
                  <a:gd name="connsiteX0" fmla="*/ 3559175 w 4198518"/>
                  <a:gd name="connsiteY0" fmla="*/ 6286500 h 6567488"/>
                  <a:gd name="connsiteX1" fmla="*/ 3554653 w 4198518"/>
                  <a:gd name="connsiteY1" fmla="*/ 6558344 h 6567488"/>
                  <a:gd name="connsiteX2" fmla="*/ 4198518 w 4198518"/>
                  <a:gd name="connsiteY2" fmla="*/ 6567488 h 6567488"/>
                  <a:gd name="connsiteX3" fmla="*/ 4197350 w 4198518"/>
                  <a:gd name="connsiteY3" fmla="*/ 28575 h 6567488"/>
                  <a:gd name="connsiteX4" fmla="*/ 339725 w 4198518"/>
                  <a:gd name="connsiteY4" fmla="*/ 0 h 6567488"/>
                  <a:gd name="connsiteX5" fmla="*/ 368300 w 4198518"/>
                  <a:gd name="connsiteY5" fmla="*/ 38100 h 6567488"/>
                  <a:gd name="connsiteX6" fmla="*/ 377825 w 4198518"/>
                  <a:gd name="connsiteY6" fmla="*/ 76200 h 6567488"/>
                  <a:gd name="connsiteX7" fmla="*/ 387350 w 4198518"/>
                  <a:gd name="connsiteY7" fmla="*/ 152400 h 6567488"/>
                  <a:gd name="connsiteX8" fmla="*/ 339725 w 4198518"/>
                  <a:gd name="connsiteY8" fmla="*/ 114300 h 6567488"/>
                  <a:gd name="connsiteX9" fmla="*/ 349250 w 4198518"/>
                  <a:gd name="connsiteY9" fmla="*/ 190500 h 6567488"/>
                  <a:gd name="connsiteX10" fmla="*/ 301625 w 4198518"/>
                  <a:gd name="connsiteY10" fmla="*/ 247650 h 6567488"/>
                  <a:gd name="connsiteX11" fmla="*/ 234950 w 4198518"/>
                  <a:gd name="connsiteY11" fmla="*/ 314325 h 6567488"/>
                  <a:gd name="connsiteX12" fmla="*/ 168275 w 4198518"/>
                  <a:gd name="connsiteY12" fmla="*/ 504825 h 6567488"/>
                  <a:gd name="connsiteX13" fmla="*/ 63500 w 4198518"/>
                  <a:gd name="connsiteY13" fmla="*/ 542925 h 6567488"/>
                  <a:gd name="connsiteX14" fmla="*/ 101600 w 4198518"/>
                  <a:gd name="connsiteY14" fmla="*/ 628650 h 6567488"/>
                  <a:gd name="connsiteX15" fmla="*/ 101600 w 4198518"/>
                  <a:gd name="connsiteY15" fmla="*/ 723900 h 6567488"/>
                  <a:gd name="connsiteX16" fmla="*/ 111125 w 4198518"/>
                  <a:gd name="connsiteY16" fmla="*/ 847725 h 6567488"/>
                  <a:gd name="connsiteX17" fmla="*/ 82550 w 4198518"/>
                  <a:gd name="connsiteY17" fmla="*/ 904875 h 6567488"/>
                  <a:gd name="connsiteX18" fmla="*/ 6350 w 4198518"/>
                  <a:gd name="connsiteY18" fmla="*/ 933450 h 6567488"/>
                  <a:gd name="connsiteX19" fmla="*/ 120650 w 4198518"/>
                  <a:gd name="connsiteY19" fmla="*/ 1009650 h 6567488"/>
                  <a:gd name="connsiteX20" fmla="*/ 244475 w 4198518"/>
                  <a:gd name="connsiteY20" fmla="*/ 1095375 h 6567488"/>
                  <a:gd name="connsiteX21" fmla="*/ 273050 w 4198518"/>
                  <a:gd name="connsiteY21" fmla="*/ 1066800 h 6567488"/>
                  <a:gd name="connsiteX22" fmla="*/ 349250 w 4198518"/>
                  <a:gd name="connsiteY22" fmla="*/ 971550 h 6567488"/>
                  <a:gd name="connsiteX23" fmla="*/ 396875 w 4198518"/>
                  <a:gd name="connsiteY23" fmla="*/ 1009650 h 6567488"/>
                  <a:gd name="connsiteX24" fmla="*/ 406400 w 4198518"/>
                  <a:gd name="connsiteY24" fmla="*/ 885825 h 6567488"/>
                  <a:gd name="connsiteX25" fmla="*/ 434975 w 4198518"/>
                  <a:gd name="connsiteY25" fmla="*/ 981075 h 6567488"/>
                  <a:gd name="connsiteX26" fmla="*/ 482600 w 4198518"/>
                  <a:gd name="connsiteY26" fmla="*/ 1038225 h 6567488"/>
                  <a:gd name="connsiteX27" fmla="*/ 425450 w 4198518"/>
                  <a:gd name="connsiteY27" fmla="*/ 1133475 h 6567488"/>
                  <a:gd name="connsiteX28" fmla="*/ 368300 w 4198518"/>
                  <a:gd name="connsiteY28" fmla="*/ 1285875 h 6567488"/>
                  <a:gd name="connsiteX29" fmla="*/ 349250 w 4198518"/>
                  <a:gd name="connsiteY29" fmla="*/ 1343025 h 6567488"/>
                  <a:gd name="connsiteX30" fmla="*/ 254000 w 4198518"/>
                  <a:gd name="connsiteY30" fmla="*/ 1343025 h 6567488"/>
                  <a:gd name="connsiteX31" fmla="*/ 234950 w 4198518"/>
                  <a:gd name="connsiteY31" fmla="*/ 1371600 h 6567488"/>
                  <a:gd name="connsiteX32" fmla="*/ 196850 w 4198518"/>
                  <a:gd name="connsiteY32" fmla="*/ 1457325 h 6567488"/>
                  <a:gd name="connsiteX33" fmla="*/ 120650 w 4198518"/>
                  <a:gd name="connsiteY33" fmla="*/ 1562100 h 6567488"/>
                  <a:gd name="connsiteX34" fmla="*/ 168275 w 4198518"/>
                  <a:gd name="connsiteY34" fmla="*/ 1743075 h 6567488"/>
                  <a:gd name="connsiteX35" fmla="*/ 358775 w 4198518"/>
                  <a:gd name="connsiteY35" fmla="*/ 1866900 h 6567488"/>
                  <a:gd name="connsiteX36" fmla="*/ 682625 w 4198518"/>
                  <a:gd name="connsiteY36" fmla="*/ 1943100 h 6567488"/>
                  <a:gd name="connsiteX37" fmla="*/ 1301750 w 4198518"/>
                  <a:gd name="connsiteY37" fmla="*/ 1400175 h 6567488"/>
                  <a:gd name="connsiteX38" fmla="*/ 2006600 w 4198518"/>
                  <a:gd name="connsiteY38" fmla="*/ 1009650 h 6567488"/>
                  <a:gd name="connsiteX39" fmla="*/ 2844800 w 4198518"/>
                  <a:gd name="connsiteY39" fmla="*/ 1476375 h 6567488"/>
                  <a:gd name="connsiteX40" fmla="*/ 2139950 w 4198518"/>
                  <a:gd name="connsiteY40" fmla="*/ 2419350 h 6567488"/>
                  <a:gd name="connsiteX41" fmla="*/ 2178050 w 4198518"/>
                  <a:gd name="connsiteY41" fmla="*/ 3200400 h 6567488"/>
                  <a:gd name="connsiteX42" fmla="*/ 3302000 w 4198518"/>
                  <a:gd name="connsiteY42" fmla="*/ 3724275 h 6567488"/>
                  <a:gd name="connsiteX43" fmla="*/ 3816350 w 4198518"/>
                  <a:gd name="connsiteY43" fmla="*/ 4467225 h 6567488"/>
                  <a:gd name="connsiteX44" fmla="*/ 3683000 w 4198518"/>
                  <a:gd name="connsiteY44" fmla="*/ 5191125 h 6567488"/>
                  <a:gd name="connsiteX45" fmla="*/ 3663950 w 4198518"/>
                  <a:gd name="connsiteY45" fmla="*/ 5724525 h 6567488"/>
                  <a:gd name="connsiteX46" fmla="*/ 3559175 w 4198518"/>
                  <a:gd name="connsiteY46" fmla="*/ 6286500 h 6567488"/>
                  <a:gd name="connsiteX0" fmla="*/ 3559175 w 4404213"/>
                  <a:gd name="connsiteY0" fmla="*/ 6287219 h 6568207"/>
                  <a:gd name="connsiteX1" fmla="*/ 3554653 w 4404213"/>
                  <a:gd name="connsiteY1" fmla="*/ 6559063 h 6568207"/>
                  <a:gd name="connsiteX2" fmla="*/ 4198518 w 4404213"/>
                  <a:gd name="connsiteY2" fmla="*/ 6568207 h 6568207"/>
                  <a:gd name="connsiteX3" fmla="*/ 4403824 w 4404213"/>
                  <a:gd name="connsiteY3" fmla="*/ 0 h 6568207"/>
                  <a:gd name="connsiteX4" fmla="*/ 339725 w 4404213"/>
                  <a:gd name="connsiteY4" fmla="*/ 719 h 6568207"/>
                  <a:gd name="connsiteX5" fmla="*/ 368300 w 4404213"/>
                  <a:gd name="connsiteY5" fmla="*/ 38819 h 6568207"/>
                  <a:gd name="connsiteX6" fmla="*/ 377825 w 4404213"/>
                  <a:gd name="connsiteY6" fmla="*/ 76919 h 6568207"/>
                  <a:gd name="connsiteX7" fmla="*/ 387350 w 4404213"/>
                  <a:gd name="connsiteY7" fmla="*/ 153119 h 6568207"/>
                  <a:gd name="connsiteX8" fmla="*/ 339725 w 4404213"/>
                  <a:gd name="connsiteY8" fmla="*/ 115019 h 6568207"/>
                  <a:gd name="connsiteX9" fmla="*/ 349250 w 4404213"/>
                  <a:gd name="connsiteY9" fmla="*/ 191219 h 6568207"/>
                  <a:gd name="connsiteX10" fmla="*/ 301625 w 4404213"/>
                  <a:gd name="connsiteY10" fmla="*/ 248369 h 6568207"/>
                  <a:gd name="connsiteX11" fmla="*/ 234950 w 4404213"/>
                  <a:gd name="connsiteY11" fmla="*/ 315044 h 6568207"/>
                  <a:gd name="connsiteX12" fmla="*/ 168275 w 4404213"/>
                  <a:gd name="connsiteY12" fmla="*/ 505544 h 6568207"/>
                  <a:gd name="connsiteX13" fmla="*/ 63500 w 4404213"/>
                  <a:gd name="connsiteY13" fmla="*/ 543644 h 6568207"/>
                  <a:gd name="connsiteX14" fmla="*/ 101600 w 4404213"/>
                  <a:gd name="connsiteY14" fmla="*/ 629369 h 6568207"/>
                  <a:gd name="connsiteX15" fmla="*/ 101600 w 4404213"/>
                  <a:gd name="connsiteY15" fmla="*/ 724619 h 6568207"/>
                  <a:gd name="connsiteX16" fmla="*/ 111125 w 4404213"/>
                  <a:gd name="connsiteY16" fmla="*/ 848444 h 6568207"/>
                  <a:gd name="connsiteX17" fmla="*/ 82550 w 4404213"/>
                  <a:gd name="connsiteY17" fmla="*/ 905594 h 6568207"/>
                  <a:gd name="connsiteX18" fmla="*/ 6350 w 4404213"/>
                  <a:gd name="connsiteY18" fmla="*/ 934169 h 6568207"/>
                  <a:gd name="connsiteX19" fmla="*/ 120650 w 4404213"/>
                  <a:gd name="connsiteY19" fmla="*/ 1010369 h 6568207"/>
                  <a:gd name="connsiteX20" fmla="*/ 244475 w 4404213"/>
                  <a:gd name="connsiteY20" fmla="*/ 1096094 h 6568207"/>
                  <a:gd name="connsiteX21" fmla="*/ 273050 w 4404213"/>
                  <a:gd name="connsiteY21" fmla="*/ 1067519 h 6568207"/>
                  <a:gd name="connsiteX22" fmla="*/ 349250 w 4404213"/>
                  <a:gd name="connsiteY22" fmla="*/ 972269 h 6568207"/>
                  <a:gd name="connsiteX23" fmla="*/ 396875 w 4404213"/>
                  <a:gd name="connsiteY23" fmla="*/ 1010369 h 6568207"/>
                  <a:gd name="connsiteX24" fmla="*/ 406400 w 4404213"/>
                  <a:gd name="connsiteY24" fmla="*/ 886544 h 6568207"/>
                  <a:gd name="connsiteX25" fmla="*/ 434975 w 4404213"/>
                  <a:gd name="connsiteY25" fmla="*/ 981794 h 6568207"/>
                  <a:gd name="connsiteX26" fmla="*/ 482600 w 4404213"/>
                  <a:gd name="connsiteY26" fmla="*/ 1038944 h 6568207"/>
                  <a:gd name="connsiteX27" fmla="*/ 425450 w 4404213"/>
                  <a:gd name="connsiteY27" fmla="*/ 1134194 h 6568207"/>
                  <a:gd name="connsiteX28" fmla="*/ 368300 w 4404213"/>
                  <a:gd name="connsiteY28" fmla="*/ 1286594 h 6568207"/>
                  <a:gd name="connsiteX29" fmla="*/ 349250 w 4404213"/>
                  <a:gd name="connsiteY29" fmla="*/ 1343744 h 6568207"/>
                  <a:gd name="connsiteX30" fmla="*/ 254000 w 4404213"/>
                  <a:gd name="connsiteY30" fmla="*/ 1343744 h 6568207"/>
                  <a:gd name="connsiteX31" fmla="*/ 234950 w 4404213"/>
                  <a:gd name="connsiteY31" fmla="*/ 1372319 h 6568207"/>
                  <a:gd name="connsiteX32" fmla="*/ 196850 w 4404213"/>
                  <a:gd name="connsiteY32" fmla="*/ 1458044 h 6568207"/>
                  <a:gd name="connsiteX33" fmla="*/ 120650 w 4404213"/>
                  <a:gd name="connsiteY33" fmla="*/ 1562819 h 6568207"/>
                  <a:gd name="connsiteX34" fmla="*/ 168275 w 4404213"/>
                  <a:gd name="connsiteY34" fmla="*/ 1743794 h 6568207"/>
                  <a:gd name="connsiteX35" fmla="*/ 358775 w 4404213"/>
                  <a:gd name="connsiteY35" fmla="*/ 1867619 h 6568207"/>
                  <a:gd name="connsiteX36" fmla="*/ 682625 w 4404213"/>
                  <a:gd name="connsiteY36" fmla="*/ 1943819 h 6568207"/>
                  <a:gd name="connsiteX37" fmla="*/ 1301750 w 4404213"/>
                  <a:gd name="connsiteY37" fmla="*/ 1400894 h 6568207"/>
                  <a:gd name="connsiteX38" fmla="*/ 2006600 w 4404213"/>
                  <a:gd name="connsiteY38" fmla="*/ 1010369 h 6568207"/>
                  <a:gd name="connsiteX39" fmla="*/ 2844800 w 4404213"/>
                  <a:gd name="connsiteY39" fmla="*/ 1477094 h 6568207"/>
                  <a:gd name="connsiteX40" fmla="*/ 2139950 w 4404213"/>
                  <a:gd name="connsiteY40" fmla="*/ 2420069 h 6568207"/>
                  <a:gd name="connsiteX41" fmla="*/ 2178050 w 4404213"/>
                  <a:gd name="connsiteY41" fmla="*/ 3201119 h 6568207"/>
                  <a:gd name="connsiteX42" fmla="*/ 3302000 w 4404213"/>
                  <a:gd name="connsiteY42" fmla="*/ 3724994 h 6568207"/>
                  <a:gd name="connsiteX43" fmla="*/ 3816350 w 4404213"/>
                  <a:gd name="connsiteY43" fmla="*/ 4467944 h 6568207"/>
                  <a:gd name="connsiteX44" fmla="*/ 3683000 w 4404213"/>
                  <a:gd name="connsiteY44" fmla="*/ 5191844 h 6568207"/>
                  <a:gd name="connsiteX45" fmla="*/ 3663950 w 4404213"/>
                  <a:gd name="connsiteY45" fmla="*/ 5725244 h 6568207"/>
                  <a:gd name="connsiteX46" fmla="*/ 3559175 w 4404213"/>
                  <a:gd name="connsiteY46" fmla="*/ 6287219 h 6568207"/>
                  <a:gd name="connsiteX0" fmla="*/ 3559175 w 4404213"/>
                  <a:gd name="connsiteY0" fmla="*/ 6287219 h 6559063"/>
                  <a:gd name="connsiteX1" fmla="*/ 3554653 w 4404213"/>
                  <a:gd name="connsiteY1" fmla="*/ 6559063 h 6559063"/>
                  <a:gd name="connsiteX2" fmla="*/ 4403824 w 4404213"/>
                  <a:gd name="connsiteY2" fmla="*/ 6525345 h 6559063"/>
                  <a:gd name="connsiteX3" fmla="*/ 4403824 w 4404213"/>
                  <a:gd name="connsiteY3" fmla="*/ 0 h 6559063"/>
                  <a:gd name="connsiteX4" fmla="*/ 339725 w 4404213"/>
                  <a:gd name="connsiteY4" fmla="*/ 719 h 6559063"/>
                  <a:gd name="connsiteX5" fmla="*/ 368300 w 4404213"/>
                  <a:gd name="connsiteY5" fmla="*/ 38819 h 6559063"/>
                  <a:gd name="connsiteX6" fmla="*/ 377825 w 4404213"/>
                  <a:gd name="connsiteY6" fmla="*/ 76919 h 6559063"/>
                  <a:gd name="connsiteX7" fmla="*/ 387350 w 4404213"/>
                  <a:gd name="connsiteY7" fmla="*/ 153119 h 6559063"/>
                  <a:gd name="connsiteX8" fmla="*/ 339725 w 4404213"/>
                  <a:gd name="connsiteY8" fmla="*/ 115019 h 6559063"/>
                  <a:gd name="connsiteX9" fmla="*/ 349250 w 4404213"/>
                  <a:gd name="connsiteY9" fmla="*/ 191219 h 6559063"/>
                  <a:gd name="connsiteX10" fmla="*/ 301625 w 4404213"/>
                  <a:gd name="connsiteY10" fmla="*/ 248369 h 6559063"/>
                  <a:gd name="connsiteX11" fmla="*/ 234950 w 4404213"/>
                  <a:gd name="connsiteY11" fmla="*/ 315044 h 6559063"/>
                  <a:gd name="connsiteX12" fmla="*/ 168275 w 4404213"/>
                  <a:gd name="connsiteY12" fmla="*/ 505544 h 6559063"/>
                  <a:gd name="connsiteX13" fmla="*/ 63500 w 4404213"/>
                  <a:gd name="connsiteY13" fmla="*/ 543644 h 6559063"/>
                  <a:gd name="connsiteX14" fmla="*/ 101600 w 4404213"/>
                  <a:gd name="connsiteY14" fmla="*/ 629369 h 6559063"/>
                  <a:gd name="connsiteX15" fmla="*/ 101600 w 4404213"/>
                  <a:gd name="connsiteY15" fmla="*/ 724619 h 6559063"/>
                  <a:gd name="connsiteX16" fmla="*/ 111125 w 4404213"/>
                  <a:gd name="connsiteY16" fmla="*/ 848444 h 6559063"/>
                  <a:gd name="connsiteX17" fmla="*/ 82550 w 4404213"/>
                  <a:gd name="connsiteY17" fmla="*/ 905594 h 6559063"/>
                  <a:gd name="connsiteX18" fmla="*/ 6350 w 4404213"/>
                  <a:gd name="connsiteY18" fmla="*/ 934169 h 6559063"/>
                  <a:gd name="connsiteX19" fmla="*/ 120650 w 4404213"/>
                  <a:gd name="connsiteY19" fmla="*/ 1010369 h 6559063"/>
                  <a:gd name="connsiteX20" fmla="*/ 244475 w 4404213"/>
                  <a:gd name="connsiteY20" fmla="*/ 1096094 h 6559063"/>
                  <a:gd name="connsiteX21" fmla="*/ 273050 w 4404213"/>
                  <a:gd name="connsiteY21" fmla="*/ 1067519 h 6559063"/>
                  <a:gd name="connsiteX22" fmla="*/ 349250 w 4404213"/>
                  <a:gd name="connsiteY22" fmla="*/ 972269 h 6559063"/>
                  <a:gd name="connsiteX23" fmla="*/ 396875 w 4404213"/>
                  <a:gd name="connsiteY23" fmla="*/ 1010369 h 6559063"/>
                  <a:gd name="connsiteX24" fmla="*/ 406400 w 4404213"/>
                  <a:gd name="connsiteY24" fmla="*/ 886544 h 6559063"/>
                  <a:gd name="connsiteX25" fmla="*/ 434975 w 4404213"/>
                  <a:gd name="connsiteY25" fmla="*/ 981794 h 6559063"/>
                  <a:gd name="connsiteX26" fmla="*/ 482600 w 4404213"/>
                  <a:gd name="connsiteY26" fmla="*/ 1038944 h 6559063"/>
                  <a:gd name="connsiteX27" fmla="*/ 425450 w 4404213"/>
                  <a:gd name="connsiteY27" fmla="*/ 1134194 h 6559063"/>
                  <a:gd name="connsiteX28" fmla="*/ 368300 w 4404213"/>
                  <a:gd name="connsiteY28" fmla="*/ 1286594 h 6559063"/>
                  <a:gd name="connsiteX29" fmla="*/ 349250 w 4404213"/>
                  <a:gd name="connsiteY29" fmla="*/ 1343744 h 6559063"/>
                  <a:gd name="connsiteX30" fmla="*/ 254000 w 4404213"/>
                  <a:gd name="connsiteY30" fmla="*/ 1343744 h 6559063"/>
                  <a:gd name="connsiteX31" fmla="*/ 234950 w 4404213"/>
                  <a:gd name="connsiteY31" fmla="*/ 1372319 h 6559063"/>
                  <a:gd name="connsiteX32" fmla="*/ 196850 w 4404213"/>
                  <a:gd name="connsiteY32" fmla="*/ 1458044 h 6559063"/>
                  <a:gd name="connsiteX33" fmla="*/ 120650 w 4404213"/>
                  <a:gd name="connsiteY33" fmla="*/ 1562819 h 6559063"/>
                  <a:gd name="connsiteX34" fmla="*/ 168275 w 4404213"/>
                  <a:gd name="connsiteY34" fmla="*/ 1743794 h 6559063"/>
                  <a:gd name="connsiteX35" fmla="*/ 358775 w 4404213"/>
                  <a:gd name="connsiteY35" fmla="*/ 1867619 h 6559063"/>
                  <a:gd name="connsiteX36" fmla="*/ 682625 w 4404213"/>
                  <a:gd name="connsiteY36" fmla="*/ 1943819 h 6559063"/>
                  <a:gd name="connsiteX37" fmla="*/ 1301750 w 4404213"/>
                  <a:gd name="connsiteY37" fmla="*/ 1400894 h 6559063"/>
                  <a:gd name="connsiteX38" fmla="*/ 2006600 w 4404213"/>
                  <a:gd name="connsiteY38" fmla="*/ 1010369 h 6559063"/>
                  <a:gd name="connsiteX39" fmla="*/ 2844800 w 4404213"/>
                  <a:gd name="connsiteY39" fmla="*/ 1477094 h 6559063"/>
                  <a:gd name="connsiteX40" fmla="*/ 2139950 w 4404213"/>
                  <a:gd name="connsiteY40" fmla="*/ 2420069 h 6559063"/>
                  <a:gd name="connsiteX41" fmla="*/ 2178050 w 4404213"/>
                  <a:gd name="connsiteY41" fmla="*/ 3201119 h 6559063"/>
                  <a:gd name="connsiteX42" fmla="*/ 3302000 w 4404213"/>
                  <a:gd name="connsiteY42" fmla="*/ 3724994 h 6559063"/>
                  <a:gd name="connsiteX43" fmla="*/ 3816350 w 4404213"/>
                  <a:gd name="connsiteY43" fmla="*/ 4467944 h 6559063"/>
                  <a:gd name="connsiteX44" fmla="*/ 3683000 w 4404213"/>
                  <a:gd name="connsiteY44" fmla="*/ 5191844 h 6559063"/>
                  <a:gd name="connsiteX45" fmla="*/ 3663950 w 4404213"/>
                  <a:gd name="connsiteY45" fmla="*/ 5725244 h 6559063"/>
                  <a:gd name="connsiteX46" fmla="*/ 3559175 w 4404213"/>
                  <a:gd name="connsiteY46" fmla="*/ 6287219 h 6559063"/>
                  <a:gd name="connsiteX0" fmla="*/ 3559175 w 4404213"/>
                  <a:gd name="connsiteY0" fmla="*/ 6287219 h 6559063"/>
                  <a:gd name="connsiteX1" fmla="*/ 3554653 w 4404213"/>
                  <a:gd name="connsiteY1" fmla="*/ 6559063 h 6559063"/>
                  <a:gd name="connsiteX2" fmla="*/ 4403824 w 4404213"/>
                  <a:gd name="connsiteY2" fmla="*/ 6525345 h 6559063"/>
                  <a:gd name="connsiteX3" fmla="*/ 4403824 w 4404213"/>
                  <a:gd name="connsiteY3" fmla="*/ 0 h 6559063"/>
                  <a:gd name="connsiteX4" fmla="*/ 339725 w 4404213"/>
                  <a:gd name="connsiteY4" fmla="*/ 719 h 6559063"/>
                  <a:gd name="connsiteX5" fmla="*/ 368300 w 4404213"/>
                  <a:gd name="connsiteY5" fmla="*/ 38819 h 6559063"/>
                  <a:gd name="connsiteX6" fmla="*/ 377825 w 4404213"/>
                  <a:gd name="connsiteY6" fmla="*/ 76919 h 6559063"/>
                  <a:gd name="connsiteX7" fmla="*/ 387350 w 4404213"/>
                  <a:gd name="connsiteY7" fmla="*/ 153119 h 6559063"/>
                  <a:gd name="connsiteX8" fmla="*/ 339725 w 4404213"/>
                  <a:gd name="connsiteY8" fmla="*/ 115019 h 6559063"/>
                  <a:gd name="connsiteX9" fmla="*/ 349250 w 4404213"/>
                  <a:gd name="connsiteY9" fmla="*/ 191219 h 6559063"/>
                  <a:gd name="connsiteX10" fmla="*/ 301625 w 4404213"/>
                  <a:gd name="connsiteY10" fmla="*/ 248369 h 6559063"/>
                  <a:gd name="connsiteX11" fmla="*/ 234950 w 4404213"/>
                  <a:gd name="connsiteY11" fmla="*/ 315044 h 6559063"/>
                  <a:gd name="connsiteX12" fmla="*/ 168275 w 4404213"/>
                  <a:gd name="connsiteY12" fmla="*/ 505544 h 6559063"/>
                  <a:gd name="connsiteX13" fmla="*/ 63500 w 4404213"/>
                  <a:gd name="connsiteY13" fmla="*/ 543644 h 6559063"/>
                  <a:gd name="connsiteX14" fmla="*/ 101600 w 4404213"/>
                  <a:gd name="connsiteY14" fmla="*/ 629369 h 6559063"/>
                  <a:gd name="connsiteX15" fmla="*/ 101600 w 4404213"/>
                  <a:gd name="connsiteY15" fmla="*/ 724619 h 6559063"/>
                  <a:gd name="connsiteX16" fmla="*/ 111125 w 4404213"/>
                  <a:gd name="connsiteY16" fmla="*/ 848444 h 6559063"/>
                  <a:gd name="connsiteX17" fmla="*/ 82550 w 4404213"/>
                  <a:gd name="connsiteY17" fmla="*/ 905594 h 6559063"/>
                  <a:gd name="connsiteX18" fmla="*/ 6350 w 4404213"/>
                  <a:gd name="connsiteY18" fmla="*/ 934169 h 6559063"/>
                  <a:gd name="connsiteX19" fmla="*/ 120650 w 4404213"/>
                  <a:gd name="connsiteY19" fmla="*/ 1010369 h 6559063"/>
                  <a:gd name="connsiteX20" fmla="*/ 244475 w 4404213"/>
                  <a:gd name="connsiteY20" fmla="*/ 1096094 h 6559063"/>
                  <a:gd name="connsiteX21" fmla="*/ 273050 w 4404213"/>
                  <a:gd name="connsiteY21" fmla="*/ 1067519 h 6559063"/>
                  <a:gd name="connsiteX22" fmla="*/ 349250 w 4404213"/>
                  <a:gd name="connsiteY22" fmla="*/ 972269 h 6559063"/>
                  <a:gd name="connsiteX23" fmla="*/ 396875 w 4404213"/>
                  <a:gd name="connsiteY23" fmla="*/ 1010369 h 6559063"/>
                  <a:gd name="connsiteX24" fmla="*/ 406400 w 4404213"/>
                  <a:gd name="connsiteY24" fmla="*/ 886544 h 6559063"/>
                  <a:gd name="connsiteX25" fmla="*/ 434975 w 4404213"/>
                  <a:gd name="connsiteY25" fmla="*/ 981794 h 6559063"/>
                  <a:gd name="connsiteX26" fmla="*/ 482600 w 4404213"/>
                  <a:gd name="connsiteY26" fmla="*/ 1038944 h 6559063"/>
                  <a:gd name="connsiteX27" fmla="*/ 425450 w 4404213"/>
                  <a:gd name="connsiteY27" fmla="*/ 1134194 h 6559063"/>
                  <a:gd name="connsiteX28" fmla="*/ 368300 w 4404213"/>
                  <a:gd name="connsiteY28" fmla="*/ 1286594 h 6559063"/>
                  <a:gd name="connsiteX29" fmla="*/ 349250 w 4404213"/>
                  <a:gd name="connsiteY29" fmla="*/ 1343744 h 6559063"/>
                  <a:gd name="connsiteX30" fmla="*/ 254000 w 4404213"/>
                  <a:gd name="connsiteY30" fmla="*/ 1343744 h 6559063"/>
                  <a:gd name="connsiteX31" fmla="*/ 234950 w 4404213"/>
                  <a:gd name="connsiteY31" fmla="*/ 1372319 h 6559063"/>
                  <a:gd name="connsiteX32" fmla="*/ 196850 w 4404213"/>
                  <a:gd name="connsiteY32" fmla="*/ 1458044 h 6559063"/>
                  <a:gd name="connsiteX33" fmla="*/ 120650 w 4404213"/>
                  <a:gd name="connsiteY33" fmla="*/ 1562819 h 6559063"/>
                  <a:gd name="connsiteX34" fmla="*/ 168275 w 4404213"/>
                  <a:gd name="connsiteY34" fmla="*/ 1743794 h 6559063"/>
                  <a:gd name="connsiteX35" fmla="*/ 358775 w 4404213"/>
                  <a:gd name="connsiteY35" fmla="*/ 1867619 h 6559063"/>
                  <a:gd name="connsiteX36" fmla="*/ 682625 w 4404213"/>
                  <a:gd name="connsiteY36" fmla="*/ 1943819 h 6559063"/>
                  <a:gd name="connsiteX37" fmla="*/ 1301750 w 4404213"/>
                  <a:gd name="connsiteY37" fmla="*/ 1400894 h 6559063"/>
                  <a:gd name="connsiteX38" fmla="*/ 2006600 w 4404213"/>
                  <a:gd name="connsiteY38" fmla="*/ 1010369 h 6559063"/>
                  <a:gd name="connsiteX39" fmla="*/ 2844800 w 4404213"/>
                  <a:gd name="connsiteY39" fmla="*/ 1477094 h 6559063"/>
                  <a:gd name="connsiteX40" fmla="*/ 2139950 w 4404213"/>
                  <a:gd name="connsiteY40" fmla="*/ 2420069 h 6559063"/>
                  <a:gd name="connsiteX41" fmla="*/ 2178050 w 4404213"/>
                  <a:gd name="connsiteY41" fmla="*/ 3201119 h 6559063"/>
                  <a:gd name="connsiteX42" fmla="*/ 3302000 w 4404213"/>
                  <a:gd name="connsiteY42" fmla="*/ 3724994 h 6559063"/>
                  <a:gd name="connsiteX43" fmla="*/ 3816350 w 4404213"/>
                  <a:gd name="connsiteY43" fmla="*/ 4467944 h 6559063"/>
                  <a:gd name="connsiteX44" fmla="*/ 3683000 w 4404213"/>
                  <a:gd name="connsiteY44" fmla="*/ 5191844 h 6559063"/>
                  <a:gd name="connsiteX45" fmla="*/ 3663950 w 4404213"/>
                  <a:gd name="connsiteY45" fmla="*/ 5725244 h 6559063"/>
                  <a:gd name="connsiteX46" fmla="*/ 3559175 w 4404213"/>
                  <a:gd name="connsiteY46" fmla="*/ 6287219 h 6559063"/>
                  <a:gd name="connsiteX0" fmla="*/ 3559175 w 4408424"/>
                  <a:gd name="connsiteY0" fmla="*/ 6287219 h 6559063"/>
                  <a:gd name="connsiteX1" fmla="*/ 3554653 w 4408424"/>
                  <a:gd name="connsiteY1" fmla="*/ 6559063 h 6559063"/>
                  <a:gd name="connsiteX2" fmla="*/ 4408424 w 4408424"/>
                  <a:gd name="connsiteY2" fmla="*/ 6543633 h 6559063"/>
                  <a:gd name="connsiteX3" fmla="*/ 4403824 w 4408424"/>
                  <a:gd name="connsiteY3" fmla="*/ 0 h 6559063"/>
                  <a:gd name="connsiteX4" fmla="*/ 339725 w 4408424"/>
                  <a:gd name="connsiteY4" fmla="*/ 719 h 6559063"/>
                  <a:gd name="connsiteX5" fmla="*/ 368300 w 4408424"/>
                  <a:gd name="connsiteY5" fmla="*/ 38819 h 6559063"/>
                  <a:gd name="connsiteX6" fmla="*/ 377825 w 4408424"/>
                  <a:gd name="connsiteY6" fmla="*/ 76919 h 6559063"/>
                  <a:gd name="connsiteX7" fmla="*/ 387350 w 4408424"/>
                  <a:gd name="connsiteY7" fmla="*/ 153119 h 6559063"/>
                  <a:gd name="connsiteX8" fmla="*/ 339725 w 4408424"/>
                  <a:gd name="connsiteY8" fmla="*/ 115019 h 6559063"/>
                  <a:gd name="connsiteX9" fmla="*/ 349250 w 4408424"/>
                  <a:gd name="connsiteY9" fmla="*/ 191219 h 6559063"/>
                  <a:gd name="connsiteX10" fmla="*/ 301625 w 4408424"/>
                  <a:gd name="connsiteY10" fmla="*/ 248369 h 6559063"/>
                  <a:gd name="connsiteX11" fmla="*/ 234950 w 4408424"/>
                  <a:gd name="connsiteY11" fmla="*/ 315044 h 6559063"/>
                  <a:gd name="connsiteX12" fmla="*/ 168275 w 4408424"/>
                  <a:gd name="connsiteY12" fmla="*/ 505544 h 6559063"/>
                  <a:gd name="connsiteX13" fmla="*/ 63500 w 4408424"/>
                  <a:gd name="connsiteY13" fmla="*/ 543644 h 6559063"/>
                  <a:gd name="connsiteX14" fmla="*/ 101600 w 4408424"/>
                  <a:gd name="connsiteY14" fmla="*/ 629369 h 6559063"/>
                  <a:gd name="connsiteX15" fmla="*/ 101600 w 4408424"/>
                  <a:gd name="connsiteY15" fmla="*/ 724619 h 6559063"/>
                  <a:gd name="connsiteX16" fmla="*/ 111125 w 4408424"/>
                  <a:gd name="connsiteY16" fmla="*/ 848444 h 6559063"/>
                  <a:gd name="connsiteX17" fmla="*/ 82550 w 4408424"/>
                  <a:gd name="connsiteY17" fmla="*/ 905594 h 6559063"/>
                  <a:gd name="connsiteX18" fmla="*/ 6350 w 4408424"/>
                  <a:gd name="connsiteY18" fmla="*/ 934169 h 6559063"/>
                  <a:gd name="connsiteX19" fmla="*/ 120650 w 4408424"/>
                  <a:gd name="connsiteY19" fmla="*/ 1010369 h 6559063"/>
                  <a:gd name="connsiteX20" fmla="*/ 244475 w 4408424"/>
                  <a:gd name="connsiteY20" fmla="*/ 1096094 h 6559063"/>
                  <a:gd name="connsiteX21" fmla="*/ 273050 w 4408424"/>
                  <a:gd name="connsiteY21" fmla="*/ 1067519 h 6559063"/>
                  <a:gd name="connsiteX22" fmla="*/ 349250 w 4408424"/>
                  <a:gd name="connsiteY22" fmla="*/ 972269 h 6559063"/>
                  <a:gd name="connsiteX23" fmla="*/ 396875 w 4408424"/>
                  <a:gd name="connsiteY23" fmla="*/ 1010369 h 6559063"/>
                  <a:gd name="connsiteX24" fmla="*/ 406400 w 4408424"/>
                  <a:gd name="connsiteY24" fmla="*/ 886544 h 6559063"/>
                  <a:gd name="connsiteX25" fmla="*/ 434975 w 4408424"/>
                  <a:gd name="connsiteY25" fmla="*/ 981794 h 6559063"/>
                  <a:gd name="connsiteX26" fmla="*/ 482600 w 4408424"/>
                  <a:gd name="connsiteY26" fmla="*/ 1038944 h 6559063"/>
                  <a:gd name="connsiteX27" fmla="*/ 425450 w 4408424"/>
                  <a:gd name="connsiteY27" fmla="*/ 1134194 h 6559063"/>
                  <a:gd name="connsiteX28" fmla="*/ 368300 w 4408424"/>
                  <a:gd name="connsiteY28" fmla="*/ 1286594 h 6559063"/>
                  <a:gd name="connsiteX29" fmla="*/ 349250 w 4408424"/>
                  <a:gd name="connsiteY29" fmla="*/ 1343744 h 6559063"/>
                  <a:gd name="connsiteX30" fmla="*/ 254000 w 4408424"/>
                  <a:gd name="connsiteY30" fmla="*/ 1343744 h 6559063"/>
                  <a:gd name="connsiteX31" fmla="*/ 234950 w 4408424"/>
                  <a:gd name="connsiteY31" fmla="*/ 1372319 h 6559063"/>
                  <a:gd name="connsiteX32" fmla="*/ 196850 w 4408424"/>
                  <a:gd name="connsiteY32" fmla="*/ 1458044 h 6559063"/>
                  <a:gd name="connsiteX33" fmla="*/ 120650 w 4408424"/>
                  <a:gd name="connsiteY33" fmla="*/ 1562819 h 6559063"/>
                  <a:gd name="connsiteX34" fmla="*/ 168275 w 4408424"/>
                  <a:gd name="connsiteY34" fmla="*/ 1743794 h 6559063"/>
                  <a:gd name="connsiteX35" fmla="*/ 358775 w 4408424"/>
                  <a:gd name="connsiteY35" fmla="*/ 1867619 h 6559063"/>
                  <a:gd name="connsiteX36" fmla="*/ 682625 w 4408424"/>
                  <a:gd name="connsiteY36" fmla="*/ 1943819 h 6559063"/>
                  <a:gd name="connsiteX37" fmla="*/ 1301750 w 4408424"/>
                  <a:gd name="connsiteY37" fmla="*/ 1400894 h 6559063"/>
                  <a:gd name="connsiteX38" fmla="*/ 2006600 w 4408424"/>
                  <a:gd name="connsiteY38" fmla="*/ 1010369 h 6559063"/>
                  <a:gd name="connsiteX39" fmla="*/ 2844800 w 4408424"/>
                  <a:gd name="connsiteY39" fmla="*/ 1477094 h 6559063"/>
                  <a:gd name="connsiteX40" fmla="*/ 2139950 w 4408424"/>
                  <a:gd name="connsiteY40" fmla="*/ 2420069 h 6559063"/>
                  <a:gd name="connsiteX41" fmla="*/ 2178050 w 4408424"/>
                  <a:gd name="connsiteY41" fmla="*/ 3201119 h 6559063"/>
                  <a:gd name="connsiteX42" fmla="*/ 3302000 w 4408424"/>
                  <a:gd name="connsiteY42" fmla="*/ 3724994 h 6559063"/>
                  <a:gd name="connsiteX43" fmla="*/ 3816350 w 4408424"/>
                  <a:gd name="connsiteY43" fmla="*/ 4467944 h 6559063"/>
                  <a:gd name="connsiteX44" fmla="*/ 3683000 w 4408424"/>
                  <a:gd name="connsiteY44" fmla="*/ 5191844 h 6559063"/>
                  <a:gd name="connsiteX45" fmla="*/ 3663950 w 4408424"/>
                  <a:gd name="connsiteY45" fmla="*/ 5725244 h 6559063"/>
                  <a:gd name="connsiteX46" fmla="*/ 3559175 w 4408424"/>
                  <a:gd name="connsiteY46" fmla="*/ 6287219 h 6559063"/>
                  <a:gd name="connsiteX0" fmla="*/ 3559175 w 4408424"/>
                  <a:gd name="connsiteY0" fmla="*/ 6287219 h 6571065"/>
                  <a:gd name="connsiteX1" fmla="*/ 3554653 w 4408424"/>
                  <a:gd name="connsiteY1" fmla="*/ 6559063 h 6571065"/>
                  <a:gd name="connsiteX2" fmla="*/ 4408424 w 4408424"/>
                  <a:gd name="connsiteY2" fmla="*/ 6571065 h 6571065"/>
                  <a:gd name="connsiteX3" fmla="*/ 4403824 w 4408424"/>
                  <a:gd name="connsiteY3" fmla="*/ 0 h 6571065"/>
                  <a:gd name="connsiteX4" fmla="*/ 339725 w 4408424"/>
                  <a:gd name="connsiteY4" fmla="*/ 719 h 6571065"/>
                  <a:gd name="connsiteX5" fmla="*/ 368300 w 4408424"/>
                  <a:gd name="connsiteY5" fmla="*/ 38819 h 6571065"/>
                  <a:gd name="connsiteX6" fmla="*/ 377825 w 4408424"/>
                  <a:gd name="connsiteY6" fmla="*/ 76919 h 6571065"/>
                  <a:gd name="connsiteX7" fmla="*/ 387350 w 4408424"/>
                  <a:gd name="connsiteY7" fmla="*/ 153119 h 6571065"/>
                  <a:gd name="connsiteX8" fmla="*/ 339725 w 4408424"/>
                  <a:gd name="connsiteY8" fmla="*/ 115019 h 6571065"/>
                  <a:gd name="connsiteX9" fmla="*/ 349250 w 4408424"/>
                  <a:gd name="connsiteY9" fmla="*/ 191219 h 6571065"/>
                  <a:gd name="connsiteX10" fmla="*/ 301625 w 4408424"/>
                  <a:gd name="connsiteY10" fmla="*/ 248369 h 6571065"/>
                  <a:gd name="connsiteX11" fmla="*/ 234950 w 4408424"/>
                  <a:gd name="connsiteY11" fmla="*/ 315044 h 6571065"/>
                  <a:gd name="connsiteX12" fmla="*/ 168275 w 4408424"/>
                  <a:gd name="connsiteY12" fmla="*/ 505544 h 6571065"/>
                  <a:gd name="connsiteX13" fmla="*/ 63500 w 4408424"/>
                  <a:gd name="connsiteY13" fmla="*/ 543644 h 6571065"/>
                  <a:gd name="connsiteX14" fmla="*/ 101600 w 4408424"/>
                  <a:gd name="connsiteY14" fmla="*/ 629369 h 6571065"/>
                  <a:gd name="connsiteX15" fmla="*/ 101600 w 4408424"/>
                  <a:gd name="connsiteY15" fmla="*/ 724619 h 6571065"/>
                  <a:gd name="connsiteX16" fmla="*/ 111125 w 4408424"/>
                  <a:gd name="connsiteY16" fmla="*/ 848444 h 6571065"/>
                  <a:gd name="connsiteX17" fmla="*/ 82550 w 4408424"/>
                  <a:gd name="connsiteY17" fmla="*/ 905594 h 6571065"/>
                  <a:gd name="connsiteX18" fmla="*/ 6350 w 4408424"/>
                  <a:gd name="connsiteY18" fmla="*/ 934169 h 6571065"/>
                  <a:gd name="connsiteX19" fmla="*/ 120650 w 4408424"/>
                  <a:gd name="connsiteY19" fmla="*/ 1010369 h 6571065"/>
                  <a:gd name="connsiteX20" fmla="*/ 244475 w 4408424"/>
                  <a:gd name="connsiteY20" fmla="*/ 1096094 h 6571065"/>
                  <a:gd name="connsiteX21" fmla="*/ 273050 w 4408424"/>
                  <a:gd name="connsiteY21" fmla="*/ 1067519 h 6571065"/>
                  <a:gd name="connsiteX22" fmla="*/ 349250 w 4408424"/>
                  <a:gd name="connsiteY22" fmla="*/ 972269 h 6571065"/>
                  <a:gd name="connsiteX23" fmla="*/ 396875 w 4408424"/>
                  <a:gd name="connsiteY23" fmla="*/ 1010369 h 6571065"/>
                  <a:gd name="connsiteX24" fmla="*/ 406400 w 4408424"/>
                  <a:gd name="connsiteY24" fmla="*/ 886544 h 6571065"/>
                  <a:gd name="connsiteX25" fmla="*/ 434975 w 4408424"/>
                  <a:gd name="connsiteY25" fmla="*/ 981794 h 6571065"/>
                  <a:gd name="connsiteX26" fmla="*/ 482600 w 4408424"/>
                  <a:gd name="connsiteY26" fmla="*/ 1038944 h 6571065"/>
                  <a:gd name="connsiteX27" fmla="*/ 425450 w 4408424"/>
                  <a:gd name="connsiteY27" fmla="*/ 1134194 h 6571065"/>
                  <a:gd name="connsiteX28" fmla="*/ 368300 w 4408424"/>
                  <a:gd name="connsiteY28" fmla="*/ 1286594 h 6571065"/>
                  <a:gd name="connsiteX29" fmla="*/ 349250 w 4408424"/>
                  <a:gd name="connsiteY29" fmla="*/ 1343744 h 6571065"/>
                  <a:gd name="connsiteX30" fmla="*/ 254000 w 4408424"/>
                  <a:gd name="connsiteY30" fmla="*/ 1343744 h 6571065"/>
                  <a:gd name="connsiteX31" fmla="*/ 234950 w 4408424"/>
                  <a:gd name="connsiteY31" fmla="*/ 1372319 h 6571065"/>
                  <a:gd name="connsiteX32" fmla="*/ 196850 w 4408424"/>
                  <a:gd name="connsiteY32" fmla="*/ 1458044 h 6571065"/>
                  <a:gd name="connsiteX33" fmla="*/ 120650 w 4408424"/>
                  <a:gd name="connsiteY33" fmla="*/ 1562819 h 6571065"/>
                  <a:gd name="connsiteX34" fmla="*/ 168275 w 4408424"/>
                  <a:gd name="connsiteY34" fmla="*/ 1743794 h 6571065"/>
                  <a:gd name="connsiteX35" fmla="*/ 358775 w 4408424"/>
                  <a:gd name="connsiteY35" fmla="*/ 1867619 h 6571065"/>
                  <a:gd name="connsiteX36" fmla="*/ 682625 w 4408424"/>
                  <a:gd name="connsiteY36" fmla="*/ 1943819 h 6571065"/>
                  <a:gd name="connsiteX37" fmla="*/ 1301750 w 4408424"/>
                  <a:gd name="connsiteY37" fmla="*/ 1400894 h 6571065"/>
                  <a:gd name="connsiteX38" fmla="*/ 2006600 w 4408424"/>
                  <a:gd name="connsiteY38" fmla="*/ 1010369 h 6571065"/>
                  <a:gd name="connsiteX39" fmla="*/ 2844800 w 4408424"/>
                  <a:gd name="connsiteY39" fmla="*/ 1477094 h 6571065"/>
                  <a:gd name="connsiteX40" fmla="*/ 2139950 w 4408424"/>
                  <a:gd name="connsiteY40" fmla="*/ 2420069 h 6571065"/>
                  <a:gd name="connsiteX41" fmla="*/ 2178050 w 4408424"/>
                  <a:gd name="connsiteY41" fmla="*/ 3201119 h 6571065"/>
                  <a:gd name="connsiteX42" fmla="*/ 3302000 w 4408424"/>
                  <a:gd name="connsiteY42" fmla="*/ 3724994 h 6571065"/>
                  <a:gd name="connsiteX43" fmla="*/ 3816350 w 4408424"/>
                  <a:gd name="connsiteY43" fmla="*/ 4467944 h 6571065"/>
                  <a:gd name="connsiteX44" fmla="*/ 3683000 w 4408424"/>
                  <a:gd name="connsiteY44" fmla="*/ 5191844 h 6571065"/>
                  <a:gd name="connsiteX45" fmla="*/ 3663950 w 4408424"/>
                  <a:gd name="connsiteY45" fmla="*/ 5725244 h 6571065"/>
                  <a:gd name="connsiteX46" fmla="*/ 3559175 w 4408424"/>
                  <a:gd name="connsiteY46" fmla="*/ 6287219 h 65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408424" h="6571065">
                    <a:moveTo>
                      <a:pt x="3559175" y="6287219"/>
                    </a:moveTo>
                    <a:cubicBezTo>
                      <a:pt x="3557668" y="6381009"/>
                      <a:pt x="3556160" y="6465273"/>
                      <a:pt x="3554653" y="6559063"/>
                    </a:cubicBezTo>
                    <a:lnTo>
                      <a:pt x="4408424" y="6571065"/>
                    </a:lnTo>
                    <a:cubicBezTo>
                      <a:pt x="4408035" y="4386665"/>
                      <a:pt x="4404213" y="2184400"/>
                      <a:pt x="4403824" y="0"/>
                    </a:cubicBezTo>
                    <a:lnTo>
                      <a:pt x="339725" y="719"/>
                    </a:lnTo>
                    <a:lnTo>
                      <a:pt x="368300" y="38819"/>
                    </a:lnTo>
                    <a:cubicBezTo>
                      <a:pt x="374650" y="51519"/>
                      <a:pt x="374650" y="57869"/>
                      <a:pt x="377825" y="76919"/>
                    </a:cubicBezTo>
                    <a:cubicBezTo>
                      <a:pt x="381000" y="95969"/>
                      <a:pt x="393700" y="146769"/>
                      <a:pt x="387350" y="153119"/>
                    </a:cubicBezTo>
                    <a:cubicBezTo>
                      <a:pt x="381000" y="159469"/>
                      <a:pt x="346075" y="108669"/>
                      <a:pt x="339725" y="115019"/>
                    </a:cubicBezTo>
                    <a:cubicBezTo>
                      <a:pt x="333375" y="121369"/>
                      <a:pt x="355600" y="168994"/>
                      <a:pt x="349250" y="191219"/>
                    </a:cubicBezTo>
                    <a:cubicBezTo>
                      <a:pt x="342900" y="213444"/>
                      <a:pt x="320675" y="227732"/>
                      <a:pt x="301625" y="248369"/>
                    </a:cubicBezTo>
                    <a:cubicBezTo>
                      <a:pt x="282575" y="269006"/>
                      <a:pt x="257175" y="272182"/>
                      <a:pt x="234950" y="315044"/>
                    </a:cubicBezTo>
                    <a:cubicBezTo>
                      <a:pt x="212725" y="357906"/>
                      <a:pt x="196850" y="467444"/>
                      <a:pt x="168275" y="505544"/>
                    </a:cubicBezTo>
                    <a:cubicBezTo>
                      <a:pt x="139700" y="543644"/>
                      <a:pt x="74612" y="523007"/>
                      <a:pt x="63500" y="543644"/>
                    </a:cubicBezTo>
                    <a:cubicBezTo>
                      <a:pt x="52388" y="564281"/>
                      <a:pt x="95250" y="599207"/>
                      <a:pt x="101600" y="629369"/>
                    </a:cubicBezTo>
                    <a:cubicBezTo>
                      <a:pt x="107950" y="659531"/>
                      <a:pt x="100013" y="688107"/>
                      <a:pt x="101600" y="724619"/>
                    </a:cubicBezTo>
                    <a:cubicBezTo>
                      <a:pt x="103187" y="761131"/>
                      <a:pt x="114300" y="818281"/>
                      <a:pt x="111125" y="848444"/>
                    </a:cubicBezTo>
                    <a:cubicBezTo>
                      <a:pt x="107950" y="878607"/>
                      <a:pt x="100012" y="891307"/>
                      <a:pt x="82550" y="905594"/>
                    </a:cubicBezTo>
                    <a:cubicBezTo>
                      <a:pt x="65088" y="919881"/>
                      <a:pt x="0" y="916707"/>
                      <a:pt x="6350" y="934169"/>
                    </a:cubicBezTo>
                    <a:cubicBezTo>
                      <a:pt x="12700" y="951631"/>
                      <a:pt x="80963" y="983382"/>
                      <a:pt x="120650" y="1010369"/>
                    </a:cubicBezTo>
                    <a:cubicBezTo>
                      <a:pt x="160338" y="1037357"/>
                      <a:pt x="219075" y="1086569"/>
                      <a:pt x="244475" y="1096094"/>
                    </a:cubicBezTo>
                    <a:cubicBezTo>
                      <a:pt x="269875" y="1105619"/>
                      <a:pt x="255588" y="1088156"/>
                      <a:pt x="273050" y="1067519"/>
                    </a:cubicBezTo>
                    <a:cubicBezTo>
                      <a:pt x="290512" y="1046882"/>
                      <a:pt x="328613" y="981794"/>
                      <a:pt x="349250" y="972269"/>
                    </a:cubicBezTo>
                    <a:cubicBezTo>
                      <a:pt x="369887" y="962744"/>
                      <a:pt x="387350" y="1024656"/>
                      <a:pt x="396875" y="1010369"/>
                    </a:cubicBezTo>
                    <a:cubicBezTo>
                      <a:pt x="406400" y="996082"/>
                      <a:pt x="400050" y="891306"/>
                      <a:pt x="406400" y="886544"/>
                    </a:cubicBezTo>
                    <a:cubicBezTo>
                      <a:pt x="412750" y="881782"/>
                      <a:pt x="422275" y="956394"/>
                      <a:pt x="434975" y="981794"/>
                    </a:cubicBezTo>
                    <a:cubicBezTo>
                      <a:pt x="447675" y="1007194"/>
                      <a:pt x="484188" y="1013544"/>
                      <a:pt x="482600" y="1038944"/>
                    </a:cubicBezTo>
                    <a:cubicBezTo>
                      <a:pt x="481013" y="1064344"/>
                      <a:pt x="444500" y="1092919"/>
                      <a:pt x="425450" y="1134194"/>
                    </a:cubicBezTo>
                    <a:cubicBezTo>
                      <a:pt x="406400" y="1175469"/>
                      <a:pt x="381000" y="1251669"/>
                      <a:pt x="368300" y="1286594"/>
                    </a:cubicBezTo>
                    <a:cubicBezTo>
                      <a:pt x="355600" y="1321519"/>
                      <a:pt x="368300" y="1334219"/>
                      <a:pt x="349250" y="1343744"/>
                    </a:cubicBezTo>
                    <a:cubicBezTo>
                      <a:pt x="330200" y="1353269"/>
                      <a:pt x="273050" y="1338982"/>
                      <a:pt x="254000" y="1343744"/>
                    </a:cubicBezTo>
                    <a:cubicBezTo>
                      <a:pt x="234950" y="1348506"/>
                      <a:pt x="244475" y="1353269"/>
                      <a:pt x="234950" y="1372319"/>
                    </a:cubicBezTo>
                    <a:cubicBezTo>
                      <a:pt x="225425" y="1391369"/>
                      <a:pt x="215900" y="1426294"/>
                      <a:pt x="196850" y="1458044"/>
                    </a:cubicBezTo>
                    <a:cubicBezTo>
                      <a:pt x="177800" y="1489794"/>
                      <a:pt x="125412" y="1515194"/>
                      <a:pt x="120650" y="1562819"/>
                    </a:cubicBezTo>
                    <a:cubicBezTo>
                      <a:pt x="115888" y="1610444"/>
                      <a:pt x="128588" y="1692994"/>
                      <a:pt x="168275" y="1743794"/>
                    </a:cubicBezTo>
                    <a:cubicBezTo>
                      <a:pt x="207962" y="1794594"/>
                      <a:pt x="273050" y="1834282"/>
                      <a:pt x="358775" y="1867619"/>
                    </a:cubicBezTo>
                    <a:cubicBezTo>
                      <a:pt x="444500" y="1900957"/>
                      <a:pt x="525463" y="2021607"/>
                      <a:pt x="682625" y="1943819"/>
                    </a:cubicBezTo>
                    <a:cubicBezTo>
                      <a:pt x="839788" y="1866032"/>
                      <a:pt x="1081088" y="1556469"/>
                      <a:pt x="1301750" y="1400894"/>
                    </a:cubicBezTo>
                    <a:cubicBezTo>
                      <a:pt x="1522413" y="1245319"/>
                      <a:pt x="1749425" y="997669"/>
                      <a:pt x="2006600" y="1010369"/>
                    </a:cubicBezTo>
                    <a:cubicBezTo>
                      <a:pt x="2263775" y="1023069"/>
                      <a:pt x="2822575" y="1242144"/>
                      <a:pt x="2844800" y="1477094"/>
                    </a:cubicBezTo>
                    <a:cubicBezTo>
                      <a:pt x="2867025" y="1712044"/>
                      <a:pt x="2251075" y="2132732"/>
                      <a:pt x="2139950" y="2420069"/>
                    </a:cubicBezTo>
                    <a:cubicBezTo>
                      <a:pt x="2028825" y="2707406"/>
                      <a:pt x="1984375" y="2983632"/>
                      <a:pt x="2178050" y="3201119"/>
                    </a:cubicBezTo>
                    <a:cubicBezTo>
                      <a:pt x="2371725" y="3418606"/>
                      <a:pt x="3028950" y="3513857"/>
                      <a:pt x="3302000" y="3724994"/>
                    </a:cubicBezTo>
                    <a:cubicBezTo>
                      <a:pt x="3575050" y="3936131"/>
                      <a:pt x="3752850" y="4223469"/>
                      <a:pt x="3816350" y="4467944"/>
                    </a:cubicBezTo>
                    <a:cubicBezTo>
                      <a:pt x="3879850" y="4712419"/>
                      <a:pt x="3708400" y="4982294"/>
                      <a:pt x="3683000" y="5191844"/>
                    </a:cubicBezTo>
                    <a:cubicBezTo>
                      <a:pt x="3657600" y="5401394"/>
                      <a:pt x="3684587" y="5541094"/>
                      <a:pt x="3663950" y="5725244"/>
                    </a:cubicBezTo>
                    <a:cubicBezTo>
                      <a:pt x="3643313" y="5909394"/>
                      <a:pt x="3576637" y="6144344"/>
                      <a:pt x="3559175" y="62872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7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76" name="Perú regiones"/>
              <p:cNvGrpSpPr/>
              <p:nvPr/>
            </p:nvGrpSpPr>
            <p:grpSpPr>
              <a:xfrm>
                <a:off x="1285833" y="1012854"/>
                <a:ext cx="4650593" cy="6759845"/>
                <a:chOff x="2051721" y="281980"/>
                <a:chExt cx="4176465" cy="6070679"/>
              </a:xfrm>
            </p:grpSpPr>
            <p:sp>
              <p:nvSpPr>
                <p:cNvPr id="190" name="Freeform 183"/>
                <p:cNvSpPr>
                  <a:spLocks/>
                </p:cNvSpPr>
                <p:nvPr/>
              </p:nvSpPr>
              <p:spPr bwMode="auto">
                <a:xfrm>
                  <a:off x="2687123" y="1799607"/>
                  <a:ext cx="612789" cy="1044924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132" y="45"/>
                    </a:cxn>
                    <a:cxn ang="0">
                      <a:pos x="117" y="72"/>
                    </a:cxn>
                    <a:cxn ang="0">
                      <a:pos x="126" y="117"/>
                    </a:cxn>
                    <a:cxn ang="0">
                      <a:pos x="126" y="138"/>
                    </a:cxn>
                    <a:cxn ang="0">
                      <a:pos x="99" y="171"/>
                    </a:cxn>
                    <a:cxn ang="0">
                      <a:pos x="102" y="213"/>
                    </a:cxn>
                    <a:cxn ang="0">
                      <a:pos x="132" y="225"/>
                    </a:cxn>
                    <a:cxn ang="0">
                      <a:pos x="153" y="230"/>
                    </a:cxn>
                    <a:cxn ang="0">
                      <a:pos x="186" y="275"/>
                    </a:cxn>
                    <a:cxn ang="0">
                      <a:pos x="219" y="312"/>
                    </a:cxn>
                    <a:cxn ang="0">
                      <a:pos x="216" y="339"/>
                    </a:cxn>
                    <a:cxn ang="0">
                      <a:pos x="234" y="366"/>
                    </a:cxn>
                    <a:cxn ang="0">
                      <a:pos x="264" y="363"/>
                    </a:cxn>
                    <a:cxn ang="0">
                      <a:pos x="282" y="414"/>
                    </a:cxn>
                    <a:cxn ang="0">
                      <a:pos x="258" y="426"/>
                    </a:cxn>
                    <a:cxn ang="0">
                      <a:pos x="255" y="450"/>
                    </a:cxn>
                    <a:cxn ang="0">
                      <a:pos x="246" y="480"/>
                    </a:cxn>
                    <a:cxn ang="0">
                      <a:pos x="222" y="468"/>
                    </a:cxn>
                    <a:cxn ang="0">
                      <a:pos x="195" y="480"/>
                    </a:cxn>
                    <a:cxn ang="0">
                      <a:pos x="111" y="464"/>
                    </a:cxn>
                    <a:cxn ang="0">
                      <a:pos x="69" y="474"/>
                    </a:cxn>
                    <a:cxn ang="0">
                      <a:pos x="54" y="441"/>
                    </a:cxn>
                    <a:cxn ang="0">
                      <a:pos x="18" y="426"/>
                    </a:cxn>
                    <a:cxn ang="0">
                      <a:pos x="18" y="390"/>
                    </a:cxn>
                    <a:cxn ang="0">
                      <a:pos x="24" y="360"/>
                    </a:cxn>
                    <a:cxn ang="0">
                      <a:pos x="48" y="330"/>
                    </a:cxn>
                    <a:cxn ang="0">
                      <a:pos x="9" y="285"/>
                    </a:cxn>
                    <a:cxn ang="0">
                      <a:pos x="12" y="255"/>
                    </a:cxn>
                    <a:cxn ang="0">
                      <a:pos x="30" y="225"/>
                    </a:cxn>
                    <a:cxn ang="0">
                      <a:pos x="0" y="213"/>
                    </a:cxn>
                    <a:cxn ang="0">
                      <a:pos x="12" y="195"/>
                    </a:cxn>
                    <a:cxn ang="0">
                      <a:pos x="3" y="162"/>
                    </a:cxn>
                    <a:cxn ang="0">
                      <a:pos x="21" y="132"/>
                    </a:cxn>
                    <a:cxn ang="0">
                      <a:pos x="9" y="99"/>
                    </a:cxn>
                    <a:cxn ang="0">
                      <a:pos x="18" y="75"/>
                    </a:cxn>
                    <a:cxn ang="0">
                      <a:pos x="27" y="54"/>
                    </a:cxn>
                    <a:cxn ang="0">
                      <a:pos x="57" y="54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282" h="480">
                      <a:moveTo>
                        <a:pt x="110" y="0"/>
                      </a:moveTo>
                      <a:lnTo>
                        <a:pt x="132" y="45"/>
                      </a:lnTo>
                      <a:lnTo>
                        <a:pt x="117" y="72"/>
                      </a:lnTo>
                      <a:lnTo>
                        <a:pt x="126" y="117"/>
                      </a:lnTo>
                      <a:lnTo>
                        <a:pt x="126" y="138"/>
                      </a:lnTo>
                      <a:lnTo>
                        <a:pt x="99" y="171"/>
                      </a:lnTo>
                      <a:lnTo>
                        <a:pt x="102" y="213"/>
                      </a:lnTo>
                      <a:lnTo>
                        <a:pt x="132" y="225"/>
                      </a:lnTo>
                      <a:lnTo>
                        <a:pt x="153" y="230"/>
                      </a:lnTo>
                      <a:lnTo>
                        <a:pt x="186" y="275"/>
                      </a:lnTo>
                      <a:lnTo>
                        <a:pt x="219" y="312"/>
                      </a:lnTo>
                      <a:lnTo>
                        <a:pt x="216" y="339"/>
                      </a:lnTo>
                      <a:lnTo>
                        <a:pt x="234" y="366"/>
                      </a:lnTo>
                      <a:lnTo>
                        <a:pt x="264" y="363"/>
                      </a:lnTo>
                      <a:lnTo>
                        <a:pt x="282" y="414"/>
                      </a:lnTo>
                      <a:lnTo>
                        <a:pt x="258" y="426"/>
                      </a:lnTo>
                      <a:lnTo>
                        <a:pt x="255" y="450"/>
                      </a:lnTo>
                      <a:lnTo>
                        <a:pt x="246" y="480"/>
                      </a:lnTo>
                      <a:lnTo>
                        <a:pt x="222" y="468"/>
                      </a:lnTo>
                      <a:lnTo>
                        <a:pt x="195" y="480"/>
                      </a:lnTo>
                      <a:lnTo>
                        <a:pt x="111" y="464"/>
                      </a:lnTo>
                      <a:lnTo>
                        <a:pt x="69" y="474"/>
                      </a:lnTo>
                      <a:lnTo>
                        <a:pt x="54" y="441"/>
                      </a:lnTo>
                      <a:lnTo>
                        <a:pt x="18" y="426"/>
                      </a:lnTo>
                      <a:lnTo>
                        <a:pt x="18" y="390"/>
                      </a:lnTo>
                      <a:lnTo>
                        <a:pt x="24" y="360"/>
                      </a:lnTo>
                      <a:lnTo>
                        <a:pt x="48" y="330"/>
                      </a:lnTo>
                      <a:lnTo>
                        <a:pt x="9" y="285"/>
                      </a:lnTo>
                      <a:lnTo>
                        <a:pt x="12" y="255"/>
                      </a:lnTo>
                      <a:lnTo>
                        <a:pt x="30" y="225"/>
                      </a:lnTo>
                      <a:lnTo>
                        <a:pt x="0" y="213"/>
                      </a:lnTo>
                      <a:lnTo>
                        <a:pt x="12" y="195"/>
                      </a:lnTo>
                      <a:lnTo>
                        <a:pt x="3" y="162"/>
                      </a:lnTo>
                      <a:lnTo>
                        <a:pt x="21" y="132"/>
                      </a:lnTo>
                      <a:lnTo>
                        <a:pt x="9" y="99"/>
                      </a:lnTo>
                      <a:lnTo>
                        <a:pt x="18" y="75"/>
                      </a:lnTo>
                      <a:lnTo>
                        <a:pt x="27" y="54"/>
                      </a:lnTo>
                      <a:lnTo>
                        <a:pt x="57" y="54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1" name="Freeform 184"/>
                <p:cNvSpPr>
                  <a:spLocks/>
                </p:cNvSpPr>
                <p:nvPr/>
              </p:nvSpPr>
              <p:spPr bwMode="auto">
                <a:xfrm>
                  <a:off x="2895154" y="1290716"/>
                  <a:ext cx="529124" cy="1305024"/>
                </a:xfrm>
                <a:custGeom>
                  <a:avLst/>
                  <a:gdLst/>
                  <a:ahLst/>
                  <a:cxnLst>
                    <a:cxn ang="0">
                      <a:pos x="135" y="0"/>
                    </a:cxn>
                    <a:cxn ang="0">
                      <a:pos x="189" y="105"/>
                    </a:cxn>
                    <a:cxn ang="0">
                      <a:pos x="192" y="183"/>
                    </a:cxn>
                    <a:cxn ang="0">
                      <a:pos x="168" y="240"/>
                    </a:cxn>
                    <a:cxn ang="0">
                      <a:pos x="162" y="291"/>
                    </a:cxn>
                    <a:cxn ang="0">
                      <a:pos x="174" y="342"/>
                    </a:cxn>
                    <a:cxn ang="0">
                      <a:pos x="165" y="372"/>
                    </a:cxn>
                    <a:cxn ang="0">
                      <a:pos x="165" y="432"/>
                    </a:cxn>
                    <a:cxn ang="0">
                      <a:pos x="177" y="450"/>
                    </a:cxn>
                    <a:cxn ang="0">
                      <a:pos x="210" y="450"/>
                    </a:cxn>
                    <a:cxn ang="0">
                      <a:pos x="243" y="486"/>
                    </a:cxn>
                    <a:cxn ang="0">
                      <a:pos x="243" y="519"/>
                    </a:cxn>
                    <a:cxn ang="0">
                      <a:pos x="219" y="537"/>
                    </a:cxn>
                    <a:cxn ang="0">
                      <a:pos x="189" y="546"/>
                    </a:cxn>
                    <a:cxn ang="0">
                      <a:pos x="168" y="567"/>
                    </a:cxn>
                    <a:cxn ang="0">
                      <a:pos x="165" y="600"/>
                    </a:cxn>
                    <a:cxn ang="0">
                      <a:pos x="141" y="600"/>
                    </a:cxn>
                    <a:cxn ang="0">
                      <a:pos x="120" y="573"/>
                    </a:cxn>
                    <a:cxn ang="0">
                      <a:pos x="120" y="540"/>
                    </a:cxn>
                    <a:cxn ang="0">
                      <a:pos x="96" y="516"/>
                    </a:cxn>
                    <a:cxn ang="0">
                      <a:pos x="57" y="465"/>
                    </a:cxn>
                    <a:cxn ang="0">
                      <a:pos x="33" y="459"/>
                    </a:cxn>
                    <a:cxn ang="0">
                      <a:pos x="6" y="444"/>
                    </a:cxn>
                    <a:cxn ang="0">
                      <a:pos x="0" y="411"/>
                    </a:cxn>
                    <a:cxn ang="0">
                      <a:pos x="27" y="375"/>
                    </a:cxn>
                    <a:cxn ang="0">
                      <a:pos x="30" y="351"/>
                    </a:cxn>
                    <a:cxn ang="0">
                      <a:pos x="21" y="309"/>
                    </a:cxn>
                    <a:cxn ang="0">
                      <a:pos x="36" y="282"/>
                    </a:cxn>
                    <a:cxn ang="0">
                      <a:pos x="12" y="231"/>
                    </a:cxn>
                    <a:cxn ang="0">
                      <a:pos x="6" y="189"/>
                    </a:cxn>
                    <a:cxn ang="0">
                      <a:pos x="36" y="123"/>
                    </a:cxn>
                    <a:cxn ang="0">
                      <a:pos x="69" y="63"/>
                    </a:cxn>
                    <a:cxn ang="0">
                      <a:pos x="93" y="66"/>
                    </a:cxn>
                    <a:cxn ang="0">
                      <a:pos x="90" y="45"/>
                    </a:cxn>
                    <a:cxn ang="0">
                      <a:pos x="93" y="12"/>
                    </a:cxn>
                    <a:cxn ang="0">
                      <a:pos x="108" y="0"/>
                    </a:cxn>
                    <a:cxn ang="0">
                      <a:pos x="135" y="0"/>
                    </a:cxn>
                  </a:cxnLst>
                  <a:rect l="0" t="0" r="r" b="b"/>
                  <a:pathLst>
                    <a:path w="243" h="600">
                      <a:moveTo>
                        <a:pt x="135" y="0"/>
                      </a:moveTo>
                      <a:lnTo>
                        <a:pt x="189" y="105"/>
                      </a:lnTo>
                      <a:lnTo>
                        <a:pt x="192" y="183"/>
                      </a:lnTo>
                      <a:lnTo>
                        <a:pt x="168" y="240"/>
                      </a:lnTo>
                      <a:lnTo>
                        <a:pt x="162" y="291"/>
                      </a:lnTo>
                      <a:lnTo>
                        <a:pt x="174" y="342"/>
                      </a:lnTo>
                      <a:lnTo>
                        <a:pt x="165" y="372"/>
                      </a:lnTo>
                      <a:lnTo>
                        <a:pt x="165" y="432"/>
                      </a:lnTo>
                      <a:lnTo>
                        <a:pt x="177" y="450"/>
                      </a:lnTo>
                      <a:lnTo>
                        <a:pt x="210" y="450"/>
                      </a:lnTo>
                      <a:lnTo>
                        <a:pt x="243" y="486"/>
                      </a:lnTo>
                      <a:lnTo>
                        <a:pt x="243" y="519"/>
                      </a:lnTo>
                      <a:lnTo>
                        <a:pt x="219" y="537"/>
                      </a:lnTo>
                      <a:lnTo>
                        <a:pt x="189" y="546"/>
                      </a:lnTo>
                      <a:lnTo>
                        <a:pt x="168" y="567"/>
                      </a:lnTo>
                      <a:lnTo>
                        <a:pt x="165" y="600"/>
                      </a:lnTo>
                      <a:lnTo>
                        <a:pt x="141" y="600"/>
                      </a:lnTo>
                      <a:lnTo>
                        <a:pt x="120" y="573"/>
                      </a:lnTo>
                      <a:lnTo>
                        <a:pt x="120" y="540"/>
                      </a:lnTo>
                      <a:lnTo>
                        <a:pt x="96" y="516"/>
                      </a:lnTo>
                      <a:lnTo>
                        <a:pt x="57" y="465"/>
                      </a:lnTo>
                      <a:lnTo>
                        <a:pt x="33" y="459"/>
                      </a:lnTo>
                      <a:lnTo>
                        <a:pt x="6" y="444"/>
                      </a:lnTo>
                      <a:lnTo>
                        <a:pt x="0" y="411"/>
                      </a:lnTo>
                      <a:lnTo>
                        <a:pt x="27" y="375"/>
                      </a:lnTo>
                      <a:lnTo>
                        <a:pt x="30" y="351"/>
                      </a:lnTo>
                      <a:lnTo>
                        <a:pt x="21" y="309"/>
                      </a:lnTo>
                      <a:lnTo>
                        <a:pt x="36" y="282"/>
                      </a:lnTo>
                      <a:lnTo>
                        <a:pt x="12" y="231"/>
                      </a:lnTo>
                      <a:lnTo>
                        <a:pt x="6" y="189"/>
                      </a:lnTo>
                      <a:lnTo>
                        <a:pt x="36" y="123"/>
                      </a:lnTo>
                      <a:lnTo>
                        <a:pt x="69" y="63"/>
                      </a:lnTo>
                      <a:lnTo>
                        <a:pt x="93" y="66"/>
                      </a:lnTo>
                      <a:lnTo>
                        <a:pt x="90" y="45"/>
                      </a:lnTo>
                      <a:lnTo>
                        <a:pt x="93" y="12"/>
                      </a:lnTo>
                      <a:lnTo>
                        <a:pt x="108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2" name="Freeform 185"/>
                <p:cNvSpPr>
                  <a:spLocks/>
                </p:cNvSpPr>
                <p:nvPr/>
              </p:nvSpPr>
              <p:spPr bwMode="auto">
                <a:xfrm>
                  <a:off x="2051721" y="1627715"/>
                  <a:ext cx="694193" cy="784824"/>
                </a:xfrm>
                <a:custGeom>
                  <a:avLst/>
                  <a:gdLst/>
                  <a:ahLst/>
                  <a:cxnLst>
                    <a:cxn ang="0">
                      <a:pos x="319" y="130"/>
                    </a:cxn>
                    <a:cxn ang="0">
                      <a:pos x="301" y="180"/>
                    </a:cxn>
                    <a:cxn ang="0">
                      <a:pos x="313" y="213"/>
                    </a:cxn>
                    <a:cxn ang="0">
                      <a:pos x="295" y="243"/>
                    </a:cxn>
                    <a:cxn ang="0">
                      <a:pos x="304" y="273"/>
                    </a:cxn>
                    <a:cxn ang="0">
                      <a:pos x="292" y="292"/>
                    </a:cxn>
                    <a:cxn ang="0">
                      <a:pos x="268" y="288"/>
                    </a:cxn>
                    <a:cxn ang="0">
                      <a:pos x="258" y="256"/>
                    </a:cxn>
                    <a:cxn ang="0">
                      <a:pos x="226" y="240"/>
                    </a:cxn>
                    <a:cxn ang="0">
                      <a:pos x="211" y="240"/>
                    </a:cxn>
                    <a:cxn ang="0">
                      <a:pos x="201" y="283"/>
                    </a:cxn>
                    <a:cxn ang="0">
                      <a:pos x="177" y="297"/>
                    </a:cxn>
                    <a:cxn ang="0">
                      <a:pos x="154" y="297"/>
                    </a:cxn>
                    <a:cxn ang="0">
                      <a:pos x="139" y="319"/>
                    </a:cxn>
                    <a:cxn ang="0">
                      <a:pos x="117" y="360"/>
                    </a:cxn>
                    <a:cxn ang="0">
                      <a:pos x="72" y="337"/>
                    </a:cxn>
                    <a:cxn ang="0">
                      <a:pos x="42" y="312"/>
                    </a:cxn>
                    <a:cxn ang="0">
                      <a:pos x="27" y="288"/>
                    </a:cxn>
                    <a:cxn ang="0">
                      <a:pos x="39" y="276"/>
                    </a:cxn>
                    <a:cxn ang="0">
                      <a:pos x="66" y="280"/>
                    </a:cxn>
                    <a:cxn ang="0">
                      <a:pos x="81" y="267"/>
                    </a:cxn>
                    <a:cxn ang="0">
                      <a:pos x="81" y="228"/>
                    </a:cxn>
                    <a:cxn ang="0">
                      <a:pos x="66" y="208"/>
                    </a:cxn>
                    <a:cxn ang="0">
                      <a:pos x="45" y="208"/>
                    </a:cxn>
                    <a:cxn ang="0">
                      <a:pos x="24" y="186"/>
                    </a:cxn>
                    <a:cxn ang="0">
                      <a:pos x="31" y="157"/>
                    </a:cxn>
                    <a:cxn ang="0">
                      <a:pos x="33" y="135"/>
                    </a:cxn>
                    <a:cxn ang="0">
                      <a:pos x="0" y="112"/>
                    </a:cxn>
                    <a:cxn ang="0">
                      <a:pos x="1" y="93"/>
                    </a:cxn>
                    <a:cxn ang="0">
                      <a:pos x="9" y="79"/>
                    </a:cxn>
                    <a:cxn ang="0">
                      <a:pos x="9" y="51"/>
                    </a:cxn>
                    <a:cxn ang="0">
                      <a:pos x="34" y="0"/>
                    </a:cxn>
                    <a:cxn ang="0">
                      <a:pos x="66" y="22"/>
                    </a:cxn>
                    <a:cxn ang="0">
                      <a:pos x="129" y="18"/>
                    </a:cxn>
                    <a:cxn ang="0">
                      <a:pos x="145" y="46"/>
                    </a:cxn>
                    <a:cxn ang="0">
                      <a:pos x="166" y="55"/>
                    </a:cxn>
                    <a:cxn ang="0">
                      <a:pos x="190" y="30"/>
                    </a:cxn>
                    <a:cxn ang="0">
                      <a:pos x="223" y="60"/>
                    </a:cxn>
                    <a:cxn ang="0">
                      <a:pos x="246" y="70"/>
                    </a:cxn>
                    <a:cxn ang="0">
                      <a:pos x="262" y="69"/>
                    </a:cxn>
                    <a:cxn ang="0">
                      <a:pos x="273" y="75"/>
                    </a:cxn>
                    <a:cxn ang="0">
                      <a:pos x="285" y="111"/>
                    </a:cxn>
                    <a:cxn ang="0">
                      <a:pos x="319" y="130"/>
                    </a:cxn>
                  </a:cxnLst>
                  <a:rect l="0" t="0" r="r" b="b"/>
                  <a:pathLst>
                    <a:path w="319" h="360">
                      <a:moveTo>
                        <a:pt x="319" y="130"/>
                      </a:moveTo>
                      <a:lnTo>
                        <a:pt x="301" y="180"/>
                      </a:lnTo>
                      <a:lnTo>
                        <a:pt x="313" y="213"/>
                      </a:lnTo>
                      <a:lnTo>
                        <a:pt x="295" y="243"/>
                      </a:lnTo>
                      <a:lnTo>
                        <a:pt x="304" y="273"/>
                      </a:lnTo>
                      <a:lnTo>
                        <a:pt x="292" y="292"/>
                      </a:lnTo>
                      <a:lnTo>
                        <a:pt x="268" y="288"/>
                      </a:lnTo>
                      <a:lnTo>
                        <a:pt x="258" y="256"/>
                      </a:lnTo>
                      <a:lnTo>
                        <a:pt x="226" y="240"/>
                      </a:lnTo>
                      <a:lnTo>
                        <a:pt x="211" y="240"/>
                      </a:lnTo>
                      <a:lnTo>
                        <a:pt x="201" y="283"/>
                      </a:lnTo>
                      <a:lnTo>
                        <a:pt x="177" y="297"/>
                      </a:lnTo>
                      <a:lnTo>
                        <a:pt x="154" y="297"/>
                      </a:lnTo>
                      <a:lnTo>
                        <a:pt x="139" y="319"/>
                      </a:lnTo>
                      <a:lnTo>
                        <a:pt x="117" y="360"/>
                      </a:lnTo>
                      <a:lnTo>
                        <a:pt x="72" y="337"/>
                      </a:lnTo>
                      <a:lnTo>
                        <a:pt x="42" y="312"/>
                      </a:lnTo>
                      <a:lnTo>
                        <a:pt x="27" y="288"/>
                      </a:lnTo>
                      <a:lnTo>
                        <a:pt x="39" y="276"/>
                      </a:lnTo>
                      <a:lnTo>
                        <a:pt x="66" y="280"/>
                      </a:lnTo>
                      <a:lnTo>
                        <a:pt x="81" y="267"/>
                      </a:lnTo>
                      <a:lnTo>
                        <a:pt x="81" y="228"/>
                      </a:lnTo>
                      <a:lnTo>
                        <a:pt x="66" y="208"/>
                      </a:lnTo>
                      <a:lnTo>
                        <a:pt x="45" y="208"/>
                      </a:lnTo>
                      <a:lnTo>
                        <a:pt x="24" y="186"/>
                      </a:lnTo>
                      <a:lnTo>
                        <a:pt x="31" y="157"/>
                      </a:lnTo>
                      <a:lnTo>
                        <a:pt x="33" y="135"/>
                      </a:lnTo>
                      <a:lnTo>
                        <a:pt x="0" y="112"/>
                      </a:lnTo>
                      <a:lnTo>
                        <a:pt x="1" y="93"/>
                      </a:lnTo>
                      <a:lnTo>
                        <a:pt x="9" y="79"/>
                      </a:lnTo>
                      <a:lnTo>
                        <a:pt x="9" y="51"/>
                      </a:lnTo>
                      <a:lnTo>
                        <a:pt x="34" y="0"/>
                      </a:lnTo>
                      <a:lnTo>
                        <a:pt x="66" y="22"/>
                      </a:lnTo>
                      <a:lnTo>
                        <a:pt x="129" y="18"/>
                      </a:lnTo>
                      <a:lnTo>
                        <a:pt x="145" y="46"/>
                      </a:lnTo>
                      <a:lnTo>
                        <a:pt x="166" y="55"/>
                      </a:lnTo>
                      <a:lnTo>
                        <a:pt x="190" y="30"/>
                      </a:lnTo>
                      <a:lnTo>
                        <a:pt x="223" y="60"/>
                      </a:lnTo>
                      <a:lnTo>
                        <a:pt x="246" y="70"/>
                      </a:lnTo>
                      <a:lnTo>
                        <a:pt x="262" y="69"/>
                      </a:lnTo>
                      <a:lnTo>
                        <a:pt x="273" y="75"/>
                      </a:lnTo>
                      <a:lnTo>
                        <a:pt x="285" y="111"/>
                      </a:lnTo>
                      <a:lnTo>
                        <a:pt x="319" y="130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3" name="Freeform 186"/>
                <p:cNvSpPr>
                  <a:spLocks/>
                </p:cNvSpPr>
                <p:nvPr/>
              </p:nvSpPr>
              <p:spPr bwMode="auto">
                <a:xfrm>
                  <a:off x="2124080" y="1412850"/>
                  <a:ext cx="314309" cy="264624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36" y="121"/>
                    </a:cxn>
                    <a:cxn ang="0">
                      <a:pos x="96" y="115"/>
                    </a:cxn>
                    <a:cxn ang="0">
                      <a:pos x="97" y="105"/>
                    </a:cxn>
                    <a:cxn ang="0">
                      <a:pos x="111" y="94"/>
                    </a:cxn>
                    <a:cxn ang="0">
                      <a:pos x="126" y="88"/>
                    </a:cxn>
                    <a:cxn ang="0">
                      <a:pos x="142" y="64"/>
                    </a:cxn>
                    <a:cxn ang="0">
                      <a:pos x="145" y="30"/>
                    </a:cxn>
                    <a:cxn ang="0">
                      <a:pos x="135" y="9"/>
                    </a:cxn>
                    <a:cxn ang="0">
                      <a:pos x="118" y="0"/>
                    </a:cxn>
                    <a:cxn ang="0">
                      <a:pos x="100" y="12"/>
                    </a:cxn>
                    <a:cxn ang="0">
                      <a:pos x="84" y="39"/>
                    </a:cxn>
                    <a:cxn ang="0">
                      <a:pos x="64" y="55"/>
                    </a:cxn>
                    <a:cxn ang="0">
                      <a:pos x="51" y="60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145" h="121">
                      <a:moveTo>
                        <a:pt x="0" y="99"/>
                      </a:moveTo>
                      <a:lnTo>
                        <a:pt x="36" y="121"/>
                      </a:lnTo>
                      <a:lnTo>
                        <a:pt x="96" y="115"/>
                      </a:lnTo>
                      <a:lnTo>
                        <a:pt x="97" y="105"/>
                      </a:lnTo>
                      <a:lnTo>
                        <a:pt x="111" y="94"/>
                      </a:lnTo>
                      <a:lnTo>
                        <a:pt x="126" y="88"/>
                      </a:lnTo>
                      <a:lnTo>
                        <a:pt x="142" y="64"/>
                      </a:lnTo>
                      <a:lnTo>
                        <a:pt x="145" y="30"/>
                      </a:lnTo>
                      <a:lnTo>
                        <a:pt x="135" y="9"/>
                      </a:lnTo>
                      <a:lnTo>
                        <a:pt x="118" y="0"/>
                      </a:lnTo>
                      <a:lnTo>
                        <a:pt x="100" y="12"/>
                      </a:lnTo>
                      <a:lnTo>
                        <a:pt x="84" y="39"/>
                      </a:lnTo>
                      <a:lnTo>
                        <a:pt x="64" y="55"/>
                      </a:lnTo>
                      <a:lnTo>
                        <a:pt x="51" y="6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4" name="Freeform 187"/>
                <p:cNvSpPr>
                  <a:spLocks/>
                </p:cNvSpPr>
                <p:nvPr/>
              </p:nvSpPr>
              <p:spPr bwMode="auto">
                <a:xfrm>
                  <a:off x="2309500" y="2145653"/>
                  <a:ext cx="479378" cy="540556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56" y="147"/>
                    </a:cxn>
                    <a:cxn ang="0">
                      <a:pos x="111" y="194"/>
                    </a:cxn>
                    <a:cxn ang="0">
                      <a:pos x="119" y="225"/>
                    </a:cxn>
                    <a:cxn ang="0">
                      <a:pos x="134" y="248"/>
                    </a:cxn>
                    <a:cxn ang="0">
                      <a:pos x="156" y="222"/>
                    </a:cxn>
                    <a:cxn ang="0">
                      <a:pos x="195" y="215"/>
                    </a:cxn>
                    <a:cxn ang="0">
                      <a:pos x="197" y="198"/>
                    </a:cxn>
                    <a:cxn ang="0">
                      <a:pos x="221" y="170"/>
                    </a:cxn>
                    <a:cxn ang="0">
                      <a:pos x="183" y="126"/>
                    </a:cxn>
                    <a:cxn ang="0">
                      <a:pos x="186" y="93"/>
                    </a:cxn>
                    <a:cxn ang="0">
                      <a:pos x="203" y="66"/>
                    </a:cxn>
                    <a:cxn ang="0">
                      <a:pos x="174" y="54"/>
                    </a:cxn>
                    <a:cxn ang="0">
                      <a:pos x="149" y="47"/>
                    </a:cxn>
                    <a:cxn ang="0">
                      <a:pos x="138" y="18"/>
                    </a:cxn>
                    <a:cxn ang="0">
                      <a:pos x="105" y="0"/>
                    </a:cxn>
                    <a:cxn ang="0">
                      <a:pos x="90" y="2"/>
                    </a:cxn>
                    <a:cxn ang="0">
                      <a:pos x="84" y="44"/>
                    </a:cxn>
                    <a:cxn ang="0">
                      <a:pos x="57" y="59"/>
                    </a:cxn>
                    <a:cxn ang="0">
                      <a:pos x="33" y="59"/>
                    </a:cxn>
                    <a:cxn ang="0">
                      <a:pos x="18" y="83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21" h="248">
                      <a:moveTo>
                        <a:pt x="0" y="122"/>
                      </a:moveTo>
                      <a:lnTo>
                        <a:pt x="56" y="147"/>
                      </a:lnTo>
                      <a:lnTo>
                        <a:pt x="111" y="194"/>
                      </a:lnTo>
                      <a:lnTo>
                        <a:pt x="119" y="225"/>
                      </a:lnTo>
                      <a:lnTo>
                        <a:pt x="134" y="248"/>
                      </a:lnTo>
                      <a:lnTo>
                        <a:pt x="156" y="222"/>
                      </a:lnTo>
                      <a:lnTo>
                        <a:pt x="195" y="215"/>
                      </a:lnTo>
                      <a:lnTo>
                        <a:pt x="197" y="198"/>
                      </a:lnTo>
                      <a:lnTo>
                        <a:pt x="221" y="170"/>
                      </a:lnTo>
                      <a:lnTo>
                        <a:pt x="183" y="126"/>
                      </a:lnTo>
                      <a:lnTo>
                        <a:pt x="186" y="93"/>
                      </a:lnTo>
                      <a:lnTo>
                        <a:pt x="203" y="66"/>
                      </a:lnTo>
                      <a:lnTo>
                        <a:pt x="174" y="54"/>
                      </a:lnTo>
                      <a:lnTo>
                        <a:pt x="149" y="47"/>
                      </a:lnTo>
                      <a:lnTo>
                        <a:pt x="138" y="18"/>
                      </a:lnTo>
                      <a:lnTo>
                        <a:pt x="105" y="0"/>
                      </a:lnTo>
                      <a:lnTo>
                        <a:pt x="90" y="2"/>
                      </a:lnTo>
                      <a:lnTo>
                        <a:pt x="84" y="44"/>
                      </a:lnTo>
                      <a:lnTo>
                        <a:pt x="57" y="59"/>
                      </a:lnTo>
                      <a:lnTo>
                        <a:pt x="33" y="59"/>
                      </a:lnTo>
                      <a:lnTo>
                        <a:pt x="18" y="83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5" name="Freeform 188"/>
                <p:cNvSpPr>
                  <a:spLocks/>
                </p:cNvSpPr>
                <p:nvPr/>
              </p:nvSpPr>
              <p:spPr bwMode="auto">
                <a:xfrm>
                  <a:off x="2598935" y="2609310"/>
                  <a:ext cx="985890" cy="633287"/>
                </a:xfrm>
                <a:custGeom>
                  <a:avLst/>
                  <a:gdLst/>
                  <a:ahLst/>
                  <a:cxnLst>
                    <a:cxn ang="0">
                      <a:pos x="165" y="291"/>
                    </a:cxn>
                    <a:cxn ang="0">
                      <a:pos x="225" y="246"/>
                    </a:cxn>
                    <a:cxn ang="0">
                      <a:pos x="246" y="239"/>
                    </a:cxn>
                    <a:cxn ang="0">
                      <a:pos x="243" y="224"/>
                    </a:cxn>
                    <a:cxn ang="0">
                      <a:pos x="255" y="215"/>
                    </a:cxn>
                    <a:cxn ang="0">
                      <a:pos x="253" y="192"/>
                    </a:cxn>
                    <a:cxn ang="0">
                      <a:pos x="306" y="161"/>
                    </a:cxn>
                    <a:cxn ang="0">
                      <a:pos x="334" y="189"/>
                    </a:cxn>
                    <a:cxn ang="0">
                      <a:pos x="376" y="234"/>
                    </a:cxn>
                    <a:cxn ang="0">
                      <a:pos x="388" y="225"/>
                    </a:cxn>
                    <a:cxn ang="0">
                      <a:pos x="414" y="225"/>
                    </a:cxn>
                    <a:cxn ang="0">
                      <a:pos x="433" y="239"/>
                    </a:cxn>
                    <a:cxn ang="0">
                      <a:pos x="453" y="225"/>
                    </a:cxn>
                    <a:cxn ang="0">
                      <a:pos x="429" y="212"/>
                    </a:cxn>
                    <a:cxn ang="0">
                      <a:pos x="418" y="189"/>
                    </a:cxn>
                    <a:cxn ang="0">
                      <a:pos x="420" y="167"/>
                    </a:cxn>
                    <a:cxn ang="0">
                      <a:pos x="399" y="162"/>
                    </a:cxn>
                    <a:cxn ang="0">
                      <a:pos x="363" y="149"/>
                    </a:cxn>
                    <a:cxn ang="0">
                      <a:pos x="346" y="125"/>
                    </a:cxn>
                    <a:cxn ang="0">
                      <a:pos x="333" y="63"/>
                    </a:cxn>
                    <a:cxn ang="0">
                      <a:pos x="322" y="42"/>
                    </a:cxn>
                    <a:cxn ang="0">
                      <a:pos x="294" y="54"/>
                    </a:cxn>
                    <a:cxn ang="0">
                      <a:pos x="295" y="77"/>
                    </a:cxn>
                    <a:cxn ang="0">
                      <a:pos x="286" y="108"/>
                    </a:cxn>
                    <a:cxn ang="0">
                      <a:pos x="264" y="95"/>
                    </a:cxn>
                    <a:cxn ang="0">
                      <a:pos x="234" y="108"/>
                    </a:cxn>
                    <a:cxn ang="0">
                      <a:pos x="153" y="90"/>
                    </a:cxn>
                    <a:cxn ang="0">
                      <a:pos x="109" y="102"/>
                    </a:cxn>
                    <a:cxn ang="0">
                      <a:pos x="93" y="68"/>
                    </a:cxn>
                    <a:cxn ang="0">
                      <a:pos x="58" y="56"/>
                    </a:cxn>
                    <a:cxn ang="0">
                      <a:pos x="57" y="12"/>
                    </a:cxn>
                    <a:cxn ang="0">
                      <a:pos x="61" y="0"/>
                    </a:cxn>
                    <a:cxn ang="0">
                      <a:pos x="19" y="8"/>
                    </a:cxn>
                    <a:cxn ang="0">
                      <a:pos x="0" y="33"/>
                    </a:cxn>
                    <a:cxn ang="0">
                      <a:pos x="27" y="56"/>
                    </a:cxn>
                    <a:cxn ang="0">
                      <a:pos x="51" y="102"/>
                    </a:cxn>
                    <a:cxn ang="0">
                      <a:pos x="49" y="123"/>
                    </a:cxn>
                    <a:cxn ang="0">
                      <a:pos x="67" y="143"/>
                    </a:cxn>
                    <a:cxn ang="0">
                      <a:pos x="90" y="152"/>
                    </a:cxn>
                    <a:cxn ang="0">
                      <a:pos x="108" y="197"/>
                    </a:cxn>
                    <a:cxn ang="0">
                      <a:pos x="106" y="216"/>
                    </a:cxn>
                    <a:cxn ang="0">
                      <a:pos x="156" y="243"/>
                    </a:cxn>
                    <a:cxn ang="0">
                      <a:pos x="153" y="273"/>
                    </a:cxn>
                    <a:cxn ang="0">
                      <a:pos x="165" y="291"/>
                    </a:cxn>
                  </a:cxnLst>
                  <a:rect l="0" t="0" r="r" b="b"/>
                  <a:pathLst>
                    <a:path w="453" h="291">
                      <a:moveTo>
                        <a:pt x="165" y="291"/>
                      </a:moveTo>
                      <a:lnTo>
                        <a:pt x="225" y="246"/>
                      </a:lnTo>
                      <a:lnTo>
                        <a:pt x="246" y="239"/>
                      </a:lnTo>
                      <a:lnTo>
                        <a:pt x="243" y="224"/>
                      </a:lnTo>
                      <a:lnTo>
                        <a:pt x="255" y="215"/>
                      </a:lnTo>
                      <a:lnTo>
                        <a:pt x="253" y="192"/>
                      </a:lnTo>
                      <a:lnTo>
                        <a:pt x="306" y="161"/>
                      </a:lnTo>
                      <a:lnTo>
                        <a:pt x="334" y="189"/>
                      </a:lnTo>
                      <a:lnTo>
                        <a:pt x="376" y="234"/>
                      </a:lnTo>
                      <a:lnTo>
                        <a:pt x="388" y="225"/>
                      </a:lnTo>
                      <a:lnTo>
                        <a:pt x="414" y="225"/>
                      </a:lnTo>
                      <a:lnTo>
                        <a:pt x="433" y="239"/>
                      </a:lnTo>
                      <a:lnTo>
                        <a:pt x="453" y="225"/>
                      </a:lnTo>
                      <a:lnTo>
                        <a:pt x="429" y="212"/>
                      </a:lnTo>
                      <a:lnTo>
                        <a:pt x="418" y="189"/>
                      </a:lnTo>
                      <a:lnTo>
                        <a:pt x="420" y="167"/>
                      </a:lnTo>
                      <a:lnTo>
                        <a:pt x="399" y="162"/>
                      </a:lnTo>
                      <a:lnTo>
                        <a:pt x="363" y="149"/>
                      </a:lnTo>
                      <a:lnTo>
                        <a:pt x="346" y="125"/>
                      </a:lnTo>
                      <a:lnTo>
                        <a:pt x="333" y="63"/>
                      </a:lnTo>
                      <a:lnTo>
                        <a:pt x="322" y="42"/>
                      </a:lnTo>
                      <a:lnTo>
                        <a:pt x="294" y="54"/>
                      </a:lnTo>
                      <a:lnTo>
                        <a:pt x="295" y="77"/>
                      </a:lnTo>
                      <a:lnTo>
                        <a:pt x="286" y="108"/>
                      </a:lnTo>
                      <a:lnTo>
                        <a:pt x="264" y="95"/>
                      </a:lnTo>
                      <a:lnTo>
                        <a:pt x="234" y="108"/>
                      </a:lnTo>
                      <a:lnTo>
                        <a:pt x="153" y="90"/>
                      </a:lnTo>
                      <a:lnTo>
                        <a:pt x="109" y="102"/>
                      </a:lnTo>
                      <a:lnTo>
                        <a:pt x="93" y="68"/>
                      </a:lnTo>
                      <a:lnTo>
                        <a:pt x="58" y="56"/>
                      </a:lnTo>
                      <a:lnTo>
                        <a:pt x="57" y="12"/>
                      </a:lnTo>
                      <a:lnTo>
                        <a:pt x="61" y="0"/>
                      </a:lnTo>
                      <a:lnTo>
                        <a:pt x="19" y="8"/>
                      </a:lnTo>
                      <a:lnTo>
                        <a:pt x="0" y="33"/>
                      </a:lnTo>
                      <a:lnTo>
                        <a:pt x="27" y="56"/>
                      </a:lnTo>
                      <a:lnTo>
                        <a:pt x="51" y="102"/>
                      </a:lnTo>
                      <a:lnTo>
                        <a:pt x="49" y="123"/>
                      </a:lnTo>
                      <a:lnTo>
                        <a:pt x="67" y="143"/>
                      </a:lnTo>
                      <a:lnTo>
                        <a:pt x="90" y="152"/>
                      </a:lnTo>
                      <a:lnTo>
                        <a:pt x="108" y="197"/>
                      </a:lnTo>
                      <a:lnTo>
                        <a:pt x="106" y="216"/>
                      </a:lnTo>
                      <a:lnTo>
                        <a:pt x="156" y="243"/>
                      </a:lnTo>
                      <a:lnTo>
                        <a:pt x="153" y="273"/>
                      </a:lnTo>
                      <a:lnTo>
                        <a:pt x="165" y="291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6" name="Freeform 189"/>
                <p:cNvSpPr>
                  <a:spLocks/>
                </p:cNvSpPr>
                <p:nvPr/>
              </p:nvSpPr>
              <p:spPr bwMode="auto">
                <a:xfrm>
                  <a:off x="2958468" y="2959880"/>
                  <a:ext cx="612789" cy="879817"/>
                </a:xfrm>
                <a:custGeom>
                  <a:avLst/>
                  <a:gdLst/>
                  <a:ahLst/>
                  <a:cxnLst>
                    <a:cxn ang="0">
                      <a:pos x="129" y="379"/>
                    </a:cxn>
                    <a:cxn ang="0">
                      <a:pos x="156" y="373"/>
                    </a:cxn>
                    <a:cxn ang="0">
                      <a:pos x="180" y="405"/>
                    </a:cxn>
                    <a:cxn ang="0">
                      <a:pos x="190" y="390"/>
                    </a:cxn>
                    <a:cxn ang="0">
                      <a:pos x="213" y="379"/>
                    </a:cxn>
                    <a:cxn ang="0">
                      <a:pos x="243" y="348"/>
                    </a:cxn>
                    <a:cxn ang="0">
                      <a:pos x="265" y="339"/>
                    </a:cxn>
                    <a:cxn ang="0">
                      <a:pos x="268" y="313"/>
                    </a:cxn>
                    <a:cxn ang="0">
                      <a:pos x="249" y="276"/>
                    </a:cxn>
                    <a:cxn ang="0">
                      <a:pos x="262" y="253"/>
                    </a:cxn>
                    <a:cxn ang="0">
                      <a:pos x="270" y="187"/>
                    </a:cxn>
                    <a:cxn ang="0">
                      <a:pos x="282" y="162"/>
                    </a:cxn>
                    <a:cxn ang="0">
                      <a:pos x="264" y="144"/>
                    </a:cxn>
                    <a:cxn ang="0">
                      <a:pos x="228" y="120"/>
                    </a:cxn>
                    <a:cxn ang="0">
                      <a:pos x="219" y="82"/>
                    </a:cxn>
                    <a:cxn ang="0">
                      <a:pos x="211" y="70"/>
                    </a:cxn>
                    <a:cxn ang="0">
                      <a:pos x="142" y="0"/>
                    </a:cxn>
                    <a:cxn ang="0">
                      <a:pos x="88" y="31"/>
                    </a:cxn>
                    <a:cxn ang="0">
                      <a:pos x="90" y="51"/>
                    </a:cxn>
                    <a:cxn ang="0">
                      <a:pos x="78" y="63"/>
                    </a:cxn>
                    <a:cxn ang="0">
                      <a:pos x="79" y="78"/>
                    </a:cxn>
                    <a:cxn ang="0">
                      <a:pos x="60" y="85"/>
                    </a:cxn>
                    <a:cxn ang="0">
                      <a:pos x="0" y="129"/>
                    </a:cxn>
                    <a:cxn ang="0">
                      <a:pos x="7" y="150"/>
                    </a:cxn>
                    <a:cxn ang="0">
                      <a:pos x="10" y="169"/>
                    </a:cxn>
                    <a:cxn ang="0">
                      <a:pos x="18" y="189"/>
                    </a:cxn>
                    <a:cxn ang="0">
                      <a:pos x="37" y="208"/>
                    </a:cxn>
                    <a:cxn ang="0">
                      <a:pos x="31" y="235"/>
                    </a:cxn>
                    <a:cxn ang="0">
                      <a:pos x="78" y="280"/>
                    </a:cxn>
                    <a:cxn ang="0">
                      <a:pos x="84" y="316"/>
                    </a:cxn>
                    <a:cxn ang="0">
                      <a:pos x="94" y="345"/>
                    </a:cxn>
                    <a:cxn ang="0">
                      <a:pos x="129" y="379"/>
                    </a:cxn>
                  </a:cxnLst>
                  <a:rect l="0" t="0" r="r" b="b"/>
                  <a:pathLst>
                    <a:path w="282" h="405">
                      <a:moveTo>
                        <a:pt x="129" y="379"/>
                      </a:moveTo>
                      <a:lnTo>
                        <a:pt x="156" y="373"/>
                      </a:lnTo>
                      <a:lnTo>
                        <a:pt x="180" y="405"/>
                      </a:lnTo>
                      <a:lnTo>
                        <a:pt x="190" y="390"/>
                      </a:lnTo>
                      <a:lnTo>
                        <a:pt x="213" y="379"/>
                      </a:lnTo>
                      <a:lnTo>
                        <a:pt x="243" y="348"/>
                      </a:lnTo>
                      <a:lnTo>
                        <a:pt x="265" y="339"/>
                      </a:lnTo>
                      <a:lnTo>
                        <a:pt x="268" y="313"/>
                      </a:lnTo>
                      <a:lnTo>
                        <a:pt x="249" y="276"/>
                      </a:lnTo>
                      <a:lnTo>
                        <a:pt x="262" y="253"/>
                      </a:lnTo>
                      <a:lnTo>
                        <a:pt x="270" y="187"/>
                      </a:lnTo>
                      <a:lnTo>
                        <a:pt x="282" y="162"/>
                      </a:lnTo>
                      <a:lnTo>
                        <a:pt x="264" y="144"/>
                      </a:lnTo>
                      <a:lnTo>
                        <a:pt x="228" y="120"/>
                      </a:lnTo>
                      <a:lnTo>
                        <a:pt x="219" y="82"/>
                      </a:lnTo>
                      <a:lnTo>
                        <a:pt x="211" y="70"/>
                      </a:lnTo>
                      <a:lnTo>
                        <a:pt x="142" y="0"/>
                      </a:lnTo>
                      <a:lnTo>
                        <a:pt x="88" y="31"/>
                      </a:lnTo>
                      <a:lnTo>
                        <a:pt x="90" y="51"/>
                      </a:lnTo>
                      <a:lnTo>
                        <a:pt x="78" y="63"/>
                      </a:lnTo>
                      <a:lnTo>
                        <a:pt x="79" y="78"/>
                      </a:lnTo>
                      <a:lnTo>
                        <a:pt x="60" y="85"/>
                      </a:lnTo>
                      <a:lnTo>
                        <a:pt x="0" y="129"/>
                      </a:lnTo>
                      <a:lnTo>
                        <a:pt x="7" y="150"/>
                      </a:lnTo>
                      <a:lnTo>
                        <a:pt x="10" y="169"/>
                      </a:lnTo>
                      <a:lnTo>
                        <a:pt x="18" y="189"/>
                      </a:lnTo>
                      <a:lnTo>
                        <a:pt x="37" y="208"/>
                      </a:lnTo>
                      <a:lnTo>
                        <a:pt x="31" y="235"/>
                      </a:lnTo>
                      <a:lnTo>
                        <a:pt x="78" y="280"/>
                      </a:lnTo>
                      <a:lnTo>
                        <a:pt x="84" y="316"/>
                      </a:lnTo>
                      <a:lnTo>
                        <a:pt x="94" y="345"/>
                      </a:lnTo>
                      <a:lnTo>
                        <a:pt x="129" y="379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7" name="Freeform 190"/>
                <p:cNvSpPr>
                  <a:spLocks/>
                </p:cNvSpPr>
                <p:nvPr/>
              </p:nvSpPr>
              <p:spPr bwMode="auto">
                <a:xfrm>
                  <a:off x="3241120" y="3699468"/>
                  <a:ext cx="782381" cy="986118"/>
                </a:xfrm>
                <a:custGeom>
                  <a:avLst/>
                  <a:gdLst/>
                  <a:ahLst/>
                  <a:cxnLst>
                    <a:cxn ang="0">
                      <a:pos x="239" y="453"/>
                    </a:cxn>
                    <a:cxn ang="0">
                      <a:pos x="300" y="396"/>
                    </a:cxn>
                    <a:cxn ang="0">
                      <a:pos x="326" y="402"/>
                    </a:cxn>
                    <a:cxn ang="0">
                      <a:pos x="359" y="351"/>
                    </a:cxn>
                    <a:cxn ang="0">
                      <a:pos x="347" y="324"/>
                    </a:cxn>
                    <a:cxn ang="0">
                      <a:pos x="335" y="300"/>
                    </a:cxn>
                    <a:cxn ang="0">
                      <a:pos x="338" y="281"/>
                    </a:cxn>
                    <a:cxn ang="0">
                      <a:pos x="315" y="270"/>
                    </a:cxn>
                    <a:cxn ang="0">
                      <a:pos x="312" y="248"/>
                    </a:cxn>
                    <a:cxn ang="0">
                      <a:pos x="273" y="248"/>
                    </a:cxn>
                    <a:cxn ang="0">
                      <a:pos x="255" y="203"/>
                    </a:cxn>
                    <a:cxn ang="0">
                      <a:pos x="237" y="195"/>
                    </a:cxn>
                    <a:cxn ang="0">
                      <a:pos x="206" y="134"/>
                    </a:cxn>
                    <a:cxn ang="0">
                      <a:pos x="207" y="107"/>
                    </a:cxn>
                    <a:cxn ang="0">
                      <a:pos x="170" y="23"/>
                    </a:cxn>
                    <a:cxn ang="0">
                      <a:pos x="131" y="0"/>
                    </a:cxn>
                    <a:cxn ang="0">
                      <a:pos x="111" y="9"/>
                    </a:cxn>
                    <a:cxn ang="0">
                      <a:pos x="83" y="38"/>
                    </a:cxn>
                    <a:cxn ang="0">
                      <a:pos x="59" y="50"/>
                    </a:cxn>
                    <a:cxn ang="0">
                      <a:pos x="50" y="66"/>
                    </a:cxn>
                    <a:cxn ang="0">
                      <a:pos x="26" y="32"/>
                    </a:cxn>
                    <a:cxn ang="0">
                      <a:pos x="0" y="36"/>
                    </a:cxn>
                    <a:cxn ang="0">
                      <a:pos x="26" y="72"/>
                    </a:cxn>
                    <a:cxn ang="0">
                      <a:pos x="36" y="152"/>
                    </a:cxn>
                    <a:cxn ang="0">
                      <a:pos x="87" y="198"/>
                    </a:cxn>
                    <a:cxn ang="0">
                      <a:pos x="98" y="222"/>
                    </a:cxn>
                    <a:cxn ang="0">
                      <a:pos x="104" y="284"/>
                    </a:cxn>
                    <a:cxn ang="0">
                      <a:pos x="129" y="309"/>
                    </a:cxn>
                    <a:cxn ang="0">
                      <a:pos x="149" y="317"/>
                    </a:cxn>
                    <a:cxn ang="0">
                      <a:pos x="167" y="342"/>
                    </a:cxn>
                    <a:cxn ang="0">
                      <a:pos x="170" y="368"/>
                    </a:cxn>
                    <a:cxn ang="0">
                      <a:pos x="204" y="387"/>
                    </a:cxn>
                    <a:cxn ang="0">
                      <a:pos x="239" y="453"/>
                    </a:cxn>
                  </a:cxnLst>
                  <a:rect l="0" t="0" r="r" b="b"/>
                  <a:pathLst>
                    <a:path w="359" h="453">
                      <a:moveTo>
                        <a:pt x="239" y="453"/>
                      </a:moveTo>
                      <a:lnTo>
                        <a:pt x="300" y="396"/>
                      </a:lnTo>
                      <a:lnTo>
                        <a:pt x="326" y="402"/>
                      </a:lnTo>
                      <a:lnTo>
                        <a:pt x="359" y="351"/>
                      </a:lnTo>
                      <a:lnTo>
                        <a:pt x="347" y="324"/>
                      </a:lnTo>
                      <a:lnTo>
                        <a:pt x="335" y="300"/>
                      </a:lnTo>
                      <a:lnTo>
                        <a:pt x="338" y="281"/>
                      </a:lnTo>
                      <a:lnTo>
                        <a:pt x="315" y="270"/>
                      </a:lnTo>
                      <a:lnTo>
                        <a:pt x="312" y="248"/>
                      </a:lnTo>
                      <a:lnTo>
                        <a:pt x="273" y="248"/>
                      </a:lnTo>
                      <a:lnTo>
                        <a:pt x="255" y="203"/>
                      </a:lnTo>
                      <a:lnTo>
                        <a:pt x="237" y="195"/>
                      </a:lnTo>
                      <a:lnTo>
                        <a:pt x="206" y="134"/>
                      </a:lnTo>
                      <a:lnTo>
                        <a:pt x="207" y="107"/>
                      </a:lnTo>
                      <a:lnTo>
                        <a:pt x="170" y="23"/>
                      </a:lnTo>
                      <a:lnTo>
                        <a:pt x="131" y="0"/>
                      </a:lnTo>
                      <a:lnTo>
                        <a:pt x="111" y="9"/>
                      </a:lnTo>
                      <a:lnTo>
                        <a:pt x="83" y="38"/>
                      </a:lnTo>
                      <a:lnTo>
                        <a:pt x="59" y="50"/>
                      </a:lnTo>
                      <a:lnTo>
                        <a:pt x="50" y="66"/>
                      </a:lnTo>
                      <a:lnTo>
                        <a:pt x="26" y="32"/>
                      </a:lnTo>
                      <a:lnTo>
                        <a:pt x="0" y="36"/>
                      </a:lnTo>
                      <a:lnTo>
                        <a:pt x="26" y="72"/>
                      </a:lnTo>
                      <a:lnTo>
                        <a:pt x="36" y="152"/>
                      </a:lnTo>
                      <a:lnTo>
                        <a:pt x="87" y="198"/>
                      </a:lnTo>
                      <a:lnTo>
                        <a:pt x="98" y="222"/>
                      </a:lnTo>
                      <a:lnTo>
                        <a:pt x="104" y="284"/>
                      </a:lnTo>
                      <a:lnTo>
                        <a:pt x="129" y="309"/>
                      </a:lnTo>
                      <a:lnTo>
                        <a:pt x="149" y="317"/>
                      </a:lnTo>
                      <a:lnTo>
                        <a:pt x="167" y="342"/>
                      </a:lnTo>
                      <a:lnTo>
                        <a:pt x="170" y="368"/>
                      </a:lnTo>
                      <a:lnTo>
                        <a:pt x="204" y="387"/>
                      </a:lnTo>
                      <a:lnTo>
                        <a:pt x="239" y="453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8" name="Freeform 191"/>
                <p:cNvSpPr>
                  <a:spLocks/>
                </p:cNvSpPr>
                <p:nvPr/>
              </p:nvSpPr>
              <p:spPr bwMode="auto">
                <a:xfrm>
                  <a:off x="3614221" y="3475556"/>
                  <a:ext cx="811776" cy="481751"/>
                </a:xfrm>
                <a:custGeom>
                  <a:avLst/>
                  <a:gdLst>
                    <a:gd name="connsiteX0" fmla="*/ 8743 w 10000"/>
                    <a:gd name="connsiteY0" fmla="*/ 0 h 10000"/>
                    <a:gd name="connsiteX1" fmla="*/ 9278 w 10000"/>
                    <a:gd name="connsiteY1" fmla="*/ 1261 h 10000"/>
                    <a:gd name="connsiteX2" fmla="*/ 9523 w 10000"/>
                    <a:gd name="connsiteY2" fmla="*/ 1886 h 10000"/>
                    <a:gd name="connsiteX3" fmla="*/ 9278 w 10000"/>
                    <a:gd name="connsiteY3" fmla="*/ 3649 h 10000"/>
                    <a:gd name="connsiteX4" fmla="*/ 9626 w 10000"/>
                    <a:gd name="connsiteY4" fmla="*/ 4505 h 10000"/>
                    <a:gd name="connsiteX5" fmla="*/ 10000 w 10000"/>
                    <a:gd name="connsiteY5" fmla="*/ 5180 h 10000"/>
                    <a:gd name="connsiteX6" fmla="*/ 9866 w 10000"/>
                    <a:gd name="connsiteY6" fmla="*/ 6802 h 10000"/>
                    <a:gd name="connsiteX7" fmla="*/ 8824 w 10000"/>
                    <a:gd name="connsiteY7" fmla="*/ 7883 h 10000"/>
                    <a:gd name="connsiteX8" fmla="*/ 7540 w 10000"/>
                    <a:gd name="connsiteY8" fmla="*/ 7973 h 10000"/>
                    <a:gd name="connsiteX9" fmla="*/ 6711 w 10000"/>
                    <a:gd name="connsiteY9" fmla="*/ 7568 h 10000"/>
                    <a:gd name="connsiteX10" fmla="*/ 5107 w 10000"/>
                    <a:gd name="connsiteY10" fmla="*/ 7748 h 10000"/>
                    <a:gd name="connsiteX11" fmla="*/ 4492 w 10000"/>
                    <a:gd name="connsiteY11" fmla="*/ 8243 h 10000"/>
                    <a:gd name="connsiteX12" fmla="*/ 3904 w 10000"/>
                    <a:gd name="connsiteY12" fmla="*/ 8919 h 10000"/>
                    <a:gd name="connsiteX13" fmla="*/ 2861 w 10000"/>
                    <a:gd name="connsiteY13" fmla="*/ 8829 h 10000"/>
                    <a:gd name="connsiteX14" fmla="*/ 1818 w 10000"/>
                    <a:gd name="connsiteY14" fmla="*/ 8694 h 10000"/>
                    <a:gd name="connsiteX15" fmla="*/ 1818 w 10000"/>
                    <a:gd name="connsiteY15" fmla="*/ 9505 h 10000"/>
                    <a:gd name="connsiteX16" fmla="*/ 1684 w 10000"/>
                    <a:gd name="connsiteY16" fmla="*/ 10000 h 10000"/>
                    <a:gd name="connsiteX17" fmla="*/ 936 w 10000"/>
                    <a:gd name="connsiteY17" fmla="*/ 10000 h 10000"/>
                    <a:gd name="connsiteX18" fmla="*/ 936 w 10000"/>
                    <a:gd name="connsiteY18" fmla="*/ 9324 h 10000"/>
                    <a:gd name="connsiteX19" fmla="*/ 0 w 10000"/>
                    <a:gd name="connsiteY19" fmla="*/ 5676 h 10000"/>
                    <a:gd name="connsiteX20" fmla="*/ 53 w 10000"/>
                    <a:gd name="connsiteY20" fmla="*/ 4865 h 10000"/>
                    <a:gd name="connsiteX21" fmla="*/ 642 w 10000"/>
                    <a:gd name="connsiteY21" fmla="*/ 4189 h 10000"/>
                    <a:gd name="connsiteX22" fmla="*/ 1578 w 10000"/>
                    <a:gd name="connsiteY22" fmla="*/ 4189 h 10000"/>
                    <a:gd name="connsiteX23" fmla="*/ 2139 w 10000"/>
                    <a:gd name="connsiteY23" fmla="*/ 4865 h 10000"/>
                    <a:gd name="connsiteX24" fmla="*/ 2888 w 10000"/>
                    <a:gd name="connsiteY24" fmla="*/ 5045 h 10000"/>
                    <a:gd name="connsiteX25" fmla="*/ 3209 w 10000"/>
                    <a:gd name="connsiteY25" fmla="*/ 5270 h 10000"/>
                    <a:gd name="connsiteX26" fmla="*/ 3824 w 10000"/>
                    <a:gd name="connsiteY26" fmla="*/ 4459 h 10000"/>
                    <a:gd name="connsiteX27" fmla="*/ 3930 w 10000"/>
                    <a:gd name="connsiteY27" fmla="*/ 3243 h 10000"/>
                    <a:gd name="connsiteX28" fmla="*/ 3904 w 10000"/>
                    <a:gd name="connsiteY28" fmla="*/ 2162 h 10000"/>
                    <a:gd name="connsiteX29" fmla="*/ 4144 w 10000"/>
                    <a:gd name="connsiteY29" fmla="*/ 1396 h 10000"/>
                    <a:gd name="connsiteX30" fmla="*/ 5107 w 10000"/>
                    <a:gd name="connsiteY30" fmla="*/ 1667 h 10000"/>
                    <a:gd name="connsiteX31" fmla="*/ 5936 w 10000"/>
                    <a:gd name="connsiteY31" fmla="*/ 946 h 10000"/>
                    <a:gd name="connsiteX32" fmla="*/ 6872 w 10000"/>
                    <a:gd name="connsiteY32" fmla="*/ 991 h 10000"/>
                    <a:gd name="connsiteX33" fmla="*/ 8021 w 10000"/>
                    <a:gd name="connsiteY33" fmla="*/ 315 h 10000"/>
                    <a:gd name="connsiteX34" fmla="*/ 8743 w 10000"/>
                    <a:gd name="connsiteY3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0000" h="10000">
                      <a:moveTo>
                        <a:pt x="8743" y="0"/>
                      </a:moveTo>
                      <a:lnTo>
                        <a:pt x="9278" y="1261"/>
                      </a:lnTo>
                      <a:cubicBezTo>
                        <a:pt x="9314" y="1757"/>
                        <a:pt x="9487" y="1390"/>
                        <a:pt x="9523" y="1886"/>
                      </a:cubicBezTo>
                      <a:cubicBezTo>
                        <a:pt x="9487" y="2186"/>
                        <a:pt x="9314" y="3349"/>
                        <a:pt x="9278" y="3649"/>
                      </a:cubicBezTo>
                      <a:lnTo>
                        <a:pt x="9626" y="4505"/>
                      </a:lnTo>
                      <a:lnTo>
                        <a:pt x="10000" y="5180"/>
                      </a:lnTo>
                      <a:cubicBezTo>
                        <a:pt x="9955" y="5721"/>
                        <a:pt x="9911" y="6261"/>
                        <a:pt x="9866" y="6802"/>
                      </a:cubicBezTo>
                      <a:lnTo>
                        <a:pt x="8824" y="7883"/>
                      </a:lnTo>
                      <a:lnTo>
                        <a:pt x="7540" y="7973"/>
                      </a:lnTo>
                      <a:lnTo>
                        <a:pt x="6711" y="7568"/>
                      </a:lnTo>
                      <a:lnTo>
                        <a:pt x="5107" y="7748"/>
                      </a:lnTo>
                      <a:lnTo>
                        <a:pt x="4492" y="8243"/>
                      </a:lnTo>
                      <a:lnTo>
                        <a:pt x="3904" y="8919"/>
                      </a:lnTo>
                      <a:lnTo>
                        <a:pt x="2861" y="8829"/>
                      </a:lnTo>
                      <a:lnTo>
                        <a:pt x="1818" y="8694"/>
                      </a:lnTo>
                      <a:lnTo>
                        <a:pt x="1818" y="9505"/>
                      </a:lnTo>
                      <a:cubicBezTo>
                        <a:pt x="1773" y="9670"/>
                        <a:pt x="1729" y="9835"/>
                        <a:pt x="1684" y="10000"/>
                      </a:cubicBezTo>
                      <a:lnTo>
                        <a:pt x="936" y="10000"/>
                      </a:lnTo>
                      <a:lnTo>
                        <a:pt x="936" y="9324"/>
                      </a:lnTo>
                      <a:lnTo>
                        <a:pt x="0" y="5676"/>
                      </a:lnTo>
                      <a:cubicBezTo>
                        <a:pt x="18" y="5406"/>
                        <a:pt x="35" y="5135"/>
                        <a:pt x="53" y="4865"/>
                      </a:cubicBezTo>
                      <a:lnTo>
                        <a:pt x="642" y="4189"/>
                      </a:lnTo>
                      <a:lnTo>
                        <a:pt x="1578" y="4189"/>
                      </a:lnTo>
                      <a:lnTo>
                        <a:pt x="2139" y="4865"/>
                      </a:lnTo>
                      <a:lnTo>
                        <a:pt x="2888" y="5045"/>
                      </a:lnTo>
                      <a:lnTo>
                        <a:pt x="3209" y="5270"/>
                      </a:lnTo>
                      <a:lnTo>
                        <a:pt x="3824" y="4459"/>
                      </a:lnTo>
                      <a:cubicBezTo>
                        <a:pt x="3859" y="4054"/>
                        <a:pt x="3895" y="3648"/>
                        <a:pt x="3930" y="3243"/>
                      </a:cubicBezTo>
                      <a:cubicBezTo>
                        <a:pt x="3921" y="2883"/>
                        <a:pt x="3913" y="2522"/>
                        <a:pt x="3904" y="2162"/>
                      </a:cubicBezTo>
                      <a:lnTo>
                        <a:pt x="4144" y="1396"/>
                      </a:lnTo>
                      <a:lnTo>
                        <a:pt x="5107" y="1667"/>
                      </a:lnTo>
                      <a:lnTo>
                        <a:pt x="5936" y="946"/>
                      </a:lnTo>
                      <a:lnTo>
                        <a:pt x="6872" y="991"/>
                      </a:lnTo>
                      <a:lnTo>
                        <a:pt x="8021" y="315"/>
                      </a:lnTo>
                      <a:lnTo>
                        <a:pt x="8743" y="0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9" name="Freeform 192"/>
                <p:cNvSpPr>
                  <a:spLocks/>
                </p:cNvSpPr>
                <p:nvPr/>
              </p:nvSpPr>
              <p:spPr bwMode="auto">
                <a:xfrm>
                  <a:off x="3684319" y="3837435"/>
                  <a:ext cx="999457" cy="624240"/>
                </a:xfrm>
                <a:custGeom>
                  <a:avLst/>
                  <a:gdLst/>
                  <a:ahLst/>
                  <a:cxnLst>
                    <a:cxn ang="0">
                      <a:pos x="420" y="3"/>
                    </a:cxn>
                    <a:cxn ang="0">
                      <a:pos x="444" y="18"/>
                    </a:cxn>
                    <a:cxn ang="0">
                      <a:pos x="459" y="83"/>
                    </a:cxn>
                    <a:cxn ang="0">
                      <a:pos x="428" y="120"/>
                    </a:cxn>
                    <a:cxn ang="0">
                      <a:pos x="428" y="138"/>
                    </a:cxn>
                    <a:cxn ang="0">
                      <a:pos x="446" y="149"/>
                    </a:cxn>
                    <a:cxn ang="0">
                      <a:pos x="443" y="180"/>
                    </a:cxn>
                    <a:cxn ang="0">
                      <a:pos x="429" y="206"/>
                    </a:cxn>
                    <a:cxn ang="0">
                      <a:pos x="393" y="225"/>
                    </a:cxn>
                    <a:cxn ang="0">
                      <a:pos x="347" y="227"/>
                    </a:cxn>
                    <a:cxn ang="0">
                      <a:pos x="317" y="203"/>
                    </a:cxn>
                    <a:cxn ang="0">
                      <a:pos x="297" y="191"/>
                    </a:cxn>
                    <a:cxn ang="0">
                      <a:pos x="272" y="191"/>
                    </a:cxn>
                    <a:cxn ang="0">
                      <a:pos x="215" y="192"/>
                    </a:cxn>
                    <a:cxn ang="0">
                      <a:pos x="212" y="221"/>
                    </a:cxn>
                    <a:cxn ang="0">
                      <a:pos x="201" y="243"/>
                    </a:cxn>
                    <a:cxn ang="0">
                      <a:pos x="155" y="287"/>
                    </a:cxn>
                    <a:cxn ang="0">
                      <a:pos x="129" y="236"/>
                    </a:cxn>
                    <a:cxn ang="0">
                      <a:pos x="132" y="216"/>
                    </a:cxn>
                    <a:cxn ang="0">
                      <a:pos x="111" y="206"/>
                    </a:cxn>
                    <a:cxn ang="0">
                      <a:pos x="105" y="183"/>
                    </a:cxn>
                    <a:cxn ang="0">
                      <a:pos x="68" y="185"/>
                    </a:cxn>
                    <a:cxn ang="0">
                      <a:pos x="50" y="138"/>
                    </a:cxn>
                    <a:cxn ang="0">
                      <a:pos x="32" y="131"/>
                    </a:cxn>
                    <a:cxn ang="0">
                      <a:pos x="0" y="68"/>
                    </a:cxn>
                    <a:cxn ang="0">
                      <a:pos x="3" y="56"/>
                    </a:cxn>
                    <a:cxn ang="0">
                      <a:pos x="29" y="56"/>
                    </a:cxn>
                    <a:cxn ang="0">
                      <a:pos x="36" y="45"/>
                    </a:cxn>
                    <a:cxn ang="0">
                      <a:pos x="36" y="26"/>
                    </a:cxn>
                    <a:cxn ang="0">
                      <a:pos x="111" y="32"/>
                    </a:cxn>
                    <a:cxn ang="0">
                      <a:pos x="155" y="6"/>
                    </a:cxn>
                    <a:cxn ang="0">
                      <a:pos x="221" y="0"/>
                    </a:cxn>
                    <a:cxn ang="0">
                      <a:pos x="249" y="12"/>
                    </a:cxn>
                    <a:cxn ang="0">
                      <a:pos x="299" y="9"/>
                    </a:cxn>
                    <a:cxn ang="0">
                      <a:pos x="302" y="24"/>
                    </a:cxn>
                    <a:cxn ang="0">
                      <a:pos x="321" y="38"/>
                    </a:cxn>
                    <a:cxn ang="0">
                      <a:pos x="369" y="35"/>
                    </a:cxn>
                    <a:cxn ang="0">
                      <a:pos x="420" y="3"/>
                    </a:cxn>
                  </a:cxnLst>
                  <a:rect l="0" t="0" r="r" b="b"/>
                  <a:pathLst>
                    <a:path w="459" h="287">
                      <a:moveTo>
                        <a:pt x="420" y="3"/>
                      </a:moveTo>
                      <a:lnTo>
                        <a:pt x="444" y="18"/>
                      </a:lnTo>
                      <a:lnTo>
                        <a:pt x="459" y="83"/>
                      </a:lnTo>
                      <a:lnTo>
                        <a:pt x="428" y="120"/>
                      </a:lnTo>
                      <a:lnTo>
                        <a:pt x="428" y="138"/>
                      </a:lnTo>
                      <a:lnTo>
                        <a:pt x="446" y="149"/>
                      </a:lnTo>
                      <a:lnTo>
                        <a:pt x="443" y="180"/>
                      </a:lnTo>
                      <a:lnTo>
                        <a:pt x="429" y="206"/>
                      </a:lnTo>
                      <a:lnTo>
                        <a:pt x="393" y="225"/>
                      </a:lnTo>
                      <a:lnTo>
                        <a:pt x="347" y="227"/>
                      </a:lnTo>
                      <a:lnTo>
                        <a:pt x="317" y="203"/>
                      </a:lnTo>
                      <a:lnTo>
                        <a:pt x="297" y="191"/>
                      </a:lnTo>
                      <a:lnTo>
                        <a:pt x="272" y="191"/>
                      </a:lnTo>
                      <a:lnTo>
                        <a:pt x="215" y="192"/>
                      </a:lnTo>
                      <a:lnTo>
                        <a:pt x="212" y="221"/>
                      </a:lnTo>
                      <a:lnTo>
                        <a:pt x="201" y="243"/>
                      </a:lnTo>
                      <a:lnTo>
                        <a:pt x="155" y="287"/>
                      </a:lnTo>
                      <a:lnTo>
                        <a:pt x="129" y="236"/>
                      </a:lnTo>
                      <a:lnTo>
                        <a:pt x="132" y="216"/>
                      </a:lnTo>
                      <a:lnTo>
                        <a:pt x="111" y="206"/>
                      </a:lnTo>
                      <a:lnTo>
                        <a:pt x="105" y="183"/>
                      </a:lnTo>
                      <a:lnTo>
                        <a:pt x="68" y="185"/>
                      </a:lnTo>
                      <a:lnTo>
                        <a:pt x="50" y="138"/>
                      </a:lnTo>
                      <a:lnTo>
                        <a:pt x="32" y="131"/>
                      </a:lnTo>
                      <a:lnTo>
                        <a:pt x="0" y="68"/>
                      </a:lnTo>
                      <a:lnTo>
                        <a:pt x="3" y="56"/>
                      </a:lnTo>
                      <a:lnTo>
                        <a:pt x="29" y="56"/>
                      </a:lnTo>
                      <a:lnTo>
                        <a:pt x="36" y="45"/>
                      </a:lnTo>
                      <a:lnTo>
                        <a:pt x="36" y="26"/>
                      </a:lnTo>
                      <a:lnTo>
                        <a:pt x="111" y="32"/>
                      </a:lnTo>
                      <a:lnTo>
                        <a:pt x="155" y="6"/>
                      </a:lnTo>
                      <a:lnTo>
                        <a:pt x="221" y="0"/>
                      </a:lnTo>
                      <a:lnTo>
                        <a:pt x="249" y="12"/>
                      </a:lnTo>
                      <a:lnTo>
                        <a:pt x="299" y="9"/>
                      </a:lnTo>
                      <a:lnTo>
                        <a:pt x="302" y="24"/>
                      </a:lnTo>
                      <a:lnTo>
                        <a:pt x="321" y="38"/>
                      </a:lnTo>
                      <a:lnTo>
                        <a:pt x="369" y="35"/>
                      </a:lnTo>
                      <a:lnTo>
                        <a:pt x="420" y="3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0" name="Freeform 193"/>
                <p:cNvSpPr>
                  <a:spLocks/>
                </p:cNvSpPr>
                <p:nvPr/>
              </p:nvSpPr>
              <p:spPr bwMode="auto">
                <a:xfrm>
                  <a:off x="3254688" y="2028043"/>
                  <a:ext cx="762030" cy="1110514"/>
                </a:xfrm>
                <a:custGeom>
                  <a:avLst/>
                  <a:gdLst/>
                  <a:ahLst/>
                  <a:cxnLst>
                    <a:cxn ang="0">
                      <a:pos x="342" y="158"/>
                    </a:cxn>
                    <a:cxn ang="0">
                      <a:pos x="350" y="192"/>
                    </a:cxn>
                    <a:cxn ang="0">
                      <a:pos x="339" y="224"/>
                    </a:cxn>
                    <a:cxn ang="0">
                      <a:pos x="314" y="239"/>
                    </a:cxn>
                    <a:cxn ang="0">
                      <a:pos x="261" y="234"/>
                    </a:cxn>
                    <a:cxn ang="0">
                      <a:pos x="251" y="257"/>
                    </a:cxn>
                    <a:cxn ang="0">
                      <a:pos x="246" y="291"/>
                    </a:cxn>
                    <a:cxn ang="0">
                      <a:pos x="257" y="339"/>
                    </a:cxn>
                    <a:cxn ang="0">
                      <a:pos x="281" y="401"/>
                    </a:cxn>
                    <a:cxn ang="0">
                      <a:pos x="297" y="434"/>
                    </a:cxn>
                    <a:cxn ang="0">
                      <a:pos x="296" y="462"/>
                    </a:cxn>
                    <a:cxn ang="0">
                      <a:pos x="273" y="495"/>
                    </a:cxn>
                    <a:cxn ang="0">
                      <a:pos x="269" y="510"/>
                    </a:cxn>
                    <a:cxn ang="0">
                      <a:pos x="242" y="510"/>
                    </a:cxn>
                    <a:cxn ang="0">
                      <a:pos x="221" y="476"/>
                    </a:cxn>
                    <a:cxn ang="0">
                      <a:pos x="204" y="507"/>
                    </a:cxn>
                    <a:cxn ang="0">
                      <a:pos x="155" y="492"/>
                    </a:cxn>
                    <a:cxn ang="0">
                      <a:pos x="126" y="476"/>
                    </a:cxn>
                    <a:cxn ang="0">
                      <a:pos x="119" y="453"/>
                    </a:cxn>
                    <a:cxn ang="0">
                      <a:pos x="119" y="432"/>
                    </a:cxn>
                    <a:cxn ang="0">
                      <a:pos x="60" y="416"/>
                    </a:cxn>
                    <a:cxn ang="0">
                      <a:pos x="44" y="389"/>
                    </a:cxn>
                    <a:cxn ang="0">
                      <a:pos x="32" y="329"/>
                    </a:cxn>
                    <a:cxn ang="0">
                      <a:pos x="20" y="308"/>
                    </a:cxn>
                    <a:cxn ang="0">
                      <a:pos x="3" y="257"/>
                    </a:cxn>
                    <a:cxn ang="0">
                      <a:pos x="3" y="230"/>
                    </a:cxn>
                    <a:cxn ang="0">
                      <a:pos x="26" y="206"/>
                    </a:cxn>
                    <a:cxn ang="0">
                      <a:pos x="57" y="200"/>
                    </a:cxn>
                    <a:cxn ang="0">
                      <a:pos x="80" y="179"/>
                    </a:cxn>
                    <a:cxn ang="0">
                      <a:pos x="80" y="146"/>
                    </a:cxn>
                    <a:cxn ang="0">
                      <a:pos x="45" y="110"/>
                    </a:cxn>
                    <a:cxn ang="0">
                      <a:pos x="14" y="110"/>
                    </a:cxn>
                    <a:cxn ang="0">
                      <a:pos x="0" y="93"/>
                    </a:cxn>
                    <a:cxn ang="0">
                      <a:pos x="0" y="30"/>
                    </a:cxn>
                    <a:cxn ang="0">
                      <a:pos x="9" y="0"/>
                    </a:cxn>
                    <a:cxn ang="0">
                      <a:pos x="36" y="39"/>
                    </a:cxn>
                    <a:cxn ang="0">
                      <a:pos x="83" y="63"/>
                    </a:cxn>
                    <a:cxn ang="0">
                      <a:pos x="107" y="68"/>
                    </a:cxn>
                    <a:cxn ang="0">
                      <a:pos x="153" y="92"/>
                    </a:cxn>
                    <a:cxn ang="0">
                      <a:pos x="180" y="126"/>
                    </a:cxn>
                    <a:cxn ang="0">
                      <a:pos x="197" y="122"/>
                    </a:cxn>
                    <a:cxn ang="0">
                      <a:pos x="218" y="111"/>
                    </a:cxn>
                    <a:cxn ang="0">
                      <a:pos x="251" y="113"/>
                    </a:cxn>
                    <a:cxn ang="0">
                      <a:pos x="296" y="143"/>
                    </a:cxn>
                    <a:cxn ang="0">
                      <a:pos x="342" y="158"/>
                    </a:cxn>
                  </a:cxnLst>
                  <a:rect l="0" t="0" r="r" b="b"/>
                  <a:pathLst>
                    <a:path w="350" h="510">
                      <a:moveTo>
                        <a:pt x="342" y="158"/>
                      </a:moveTo>
                      <a:lnTo>
                        <a:pt x="350" y="192"/>
                      </a:lnTo>
                      <a:lnTo>
                        <a:pt x="339" y="224"/>
                      </a:lnTo>
                      <a:lnTo>
                        <a:pt x="314" y="239"/>
                      </a:lnTo>
                      <a:lnTo>
                        <a:pt x="261" y="234"/>
                      </a:lnTo>
                      <a:lnTo>
                        <a:pt x="251" y="257"/>
                      </a:lnTo>
                      <a:lnTo>
                        <a:pt x="246" y="291"/>
                      </a:lnTo>
                      <a:lnTo>
                        <a:pt x="257" y="339"/>
                      </a:lnTo>
                      <a:lnTo>
                        <a:pt x="281" y="401"/>
                      </a:lnTo>
                      <a:lnTo>
                        <a:pt x="297" y="434"/>
                      </a:lnTo>
                      <a:lnTo>
                        <a:pt x="296" y="462"/>
                      </a:lnTo>
                      <a:lnTo>
                        <a:pt x="273" y="495"/>
                      </a:lnTo>
                      <a:lnTo>
                        <a:pt x="269" y="510"/>
                      </a:lnTo>
                      <a:lnTo>
                        <a:pt x="242" y="510"/>
                      </a:lnTo>
                      <a:lnTo>
                        <a:pt x="221" y="476"/>
                      </a:lnTo>
                      <a:lnTo>
                        <a:pt x="204" y="507"/>
                      </a:lnTo>
                      <a:lnTo>
                        <a:pt x="155" y="492"/>
                      </a:lnTo>
                      <a:lnTo>
                        <a:pt x="126" y="476"/>
                      </a:lnTo>
                      <a:lnTo>
                        <a:pt x="119" y="453"/>
                      </a:lnTo>
                      <a:lnTo>
                        <a:pt x="119" y="432"/>
                      </a:lnTo>
                      <a:lnTo>
                        <a:pt x="60" y="416"/>
                      </a:lnTo>
                      <a:lnTo>
                        <a:pt x="44" y="389"/>
                      </a:lnTo>
                      <a:lnTo>
                        <a:pt x="32" y="329"/>
                      </a:lnTo>
                      <a:lnTo>
                        <a:pt x="20" y="308"/>
                      </a:lnTo>
                      <a:lnTo>
                        <a:pt x="3" y="257"/>
                      </a:lnTo>
                      <a:lnTo>
                        <a:pt x="3" y="230"/>
                      </a:lnTo>
                      <a:lnTo>
                        <a:pt x="26" y="206"/>
                      </a:lnTo>
                      <a:lnTo>
                        <a:pt x="57" y="200"/>
                      </a:lnTo>
                      <a:lnTo>
                        <a:pt x="80" y="179"/>
                      </a:lnTo>
                      <a:lnTo>
                        <a:pt x="80" y="146"/>
                      </a:lnTo>
                      <a:lnTo>
                        <a:pt x="45" y="110"/>
                      </a:lnTo>
                      <a:lnTo>
                        <a:pt x="14" y="110"/>
                      </a:lnTo>
                      <a:lnTo>
                        <a:pt x="0" y="93"/>
                      </a:lnTo>
                      <a:lnTo>
                        <a:pt x="0" y="30"/>
                      </a:lnTo>
                      <a:lnTo>
                        <a:pt x="9" y="0"/>
                      </a:lnTo>
                      <a:lnTo>
                        <a:pt x="36" y="39"/>
                      </a:lnTo>
                      <a:lnTo>
                        <a:pt x="83" y="63"/>
                      </a:lnTo>
                      <a:lnTo>
                        <a:pt x="107" y="68"/>
                      </a:lnTo>
                      <a:lnTo>
                        <a:pt x="153" y="92"/>
                      </a:lnTo>
                      <a:lnTo>
                        <a:pt x="180" y="126"/>
                      </a:lnTo>
                      <a:lnTo>
                        <a:pt x="197" y="122"/>
                      </a:lnTo>
                      <a:lnTo>
                        <a:pt x="218" y="111"/>
                      </a:lnTo>
                      <a:lnTo>
                        <a:pt x="251" y="113"/>
                      </a:lnTo>
                      <a:lnTo>
                        <a:pt x="296" y="143"/>
                      </a:lnTo>
                      <a:lnTo>
                        <a:pt x="342" y="158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1" name="Freeform 194"/>
                <p:cNvSpPr>
                  <a:spLocks/>
                </p:cNvSpPr>
                <p:nvPr/>
              </p:nvSpPr>
              <p:spPr bwMode="auto">
                <a:xfrm>
                  <a:off x="3424279" y="3066181"/>
                  <a:ext cx="897703" cy="683045"/>
                </a:xfrm>
                <a:custGeom>
                  <a:avLst/>
                  <a:gdLst/>
                  <a:ahLst/>
                  <a:cxnLst>
                    <a:cxn ang="0">
                      <a:pos x="192" y="33"/>
                    </a:cxn>
                    <a:cxn ang="0">
                      <a:pos x="203" y="36"/>
                    </a:cxn>
                    <a:cxn ang="0">
                      <a:pos x="222" y="105"/>
                    </a:cxn>
                    <a:cxn ang="0">
                      <a:pos x="243" y="146"/>
                    </a:cxn>
                    <a:cxn ang="0">
                      <a:pos x="254" y="153"/>
                    </a:cxn>
                    <a:cxn ang="0">
                      <a:pos x="311" y="110"/>
                    </a:cxn>
                    <a:cxn ang="0">
                      <a:pos x="311" y="92"/>
                    </a:cxn>
                    <a:cxn ang="0">
                      <a:pos x="359" y="44"/>
                    </a:cxn>
                    <a:cxn ang="0">
                      <a:pos x="378" y="35"/>
                    </a:cxn>
                    <a:cxn ang="0">
                      <a:pos x="401" y="35"/>
                    </a:cxn>
                    <a:cxn ang="0">
                      <a:pos x="410" y="41"/>
                    </a:cxn>
                    <a:cxn ang="0">
                      <a:pos x="384" y="134"/>
                    </a:cxn>
                    <a:cxn ang="0">
                      <a:pos x="413" y="186"/>
                    </a:cxn>
                    <a:cxn ang="0">
                      <a:pos x="344" y="212"/>
                    </a:cxn>
                    <a:cxn ang="0">
                      <a:pos x="309" y="209"/>
                    </a:cxn>
                    <a:cxn ang="0">
                      <a:pos x="276" y="224"/>
                    </a:cxn>
                    <a:cxn ang="0">
                      <a:pos x="242" y="216"/>
                    </a:cxn>
                    <a:cxn ang="0">
                      <a:pos x="233" y="236"/>
                    </a:cxn>
                    <a:cxn ang="0">
                      <a:pos x="234" y="260"/>
                    </a:cxn>
                    <a:cxn ang="0">
                      <a:pos x="228" y="288"/>
                    </a:cxn>
                    <a:cxn ang="0">
                      <a:pos x="207" y="305"/>
                    </a:cxn>
                    <a:cxn ang="0">
                      <a:pos x="191" y="297"/>
                    </a:cxn>
                    <a:cxn ang="0">
                      <a:pos x="167" y="297"/>
                    </a:cxn>
                    <a:cxn ang="0">
                      <a:pos x="146" y="281"/>
                    </a:cxn>
                    <a:cxn ang="0">
                      <a:pos x="113" y="281"/>
                    </a:cxn>
                    <a:cxn ang="0">
                      <a:pos x="89" y="293"/>
                    </a:cxn>
                    <a:cxn ang="0">
                      <a:pos x="86" y="314"/>
                    </a:cxn>
                    <a:cxn ang="0">
                      <a:pos x="51" y="291"/>
                    </a:cxn>
                    <a:cxn ang="0">
                      <a:pos x="54" y="261"/>
                    </a:cxn>
                    <a:cxn ang="0">
                      <a:pos x="33" y="227"/>
                    </a:cxn>
                    <a:cxn ang="0">
                      <a:pos x="47" y="204"/>
                    </a:cxn>
                    <a:cxn ang="0">
                      <a:pos x="56" y="132"/>
                    </a:cxn>
                    <a:cxn ang="0">
                      <a:pos x="71" y="114"/>
                    </a:cxn>
                    <a:cxn ang="0">
                      <a:pos x="50" y="92"/>
                    </a:cxn>
                    <a:cxn ang="0">
                      <a:pos x="14" y="68"/>
                    </a:cxn>
                    <a:cxn ang="0">
                      <a:pos x="9" y="32"/>
                    </a:cxn>
                    <a:cxn ang="0">
                      <a:pos x="0" y="24"/>
                    </a:cxn>
                    <a:cxn ang="0">
                      <a:pos x="12" y="15"/>
                    </a:cxn>
                    <a:cxn ang="0">
                      <a:pos x="36" y="15"/>
                    </a:cxn>
                    <a:cxn ang="0">
                      <a:pos x="53" y="30"/>
                    </a:cxn>
                    <a:cxn ang="0">
                      <a:pos x="77" y="14"/>
                    </a:cxn>
                    <a:cxn ang="0">
                      <a:pos x="129" y="32"/>
                    </a:cxn>
                    <a:cxn ang="0">
                      <a:pos x="144" y="0"/>
                    </a:cxn>
                    <a:cxn ang="0">
                      <a:pos x="164" y="35"/>
                    </a:cxn>
                    <a:cxn ang="0">
                      <a:pos x="192" y="33"/>
                    </a:cxn>
                  </a:cxnLst>
                  <a:rect l="0" t="0" r="r" b="b"/>
                  <a:pathLst>
                    <a:path w="413" h="314">
                      <a:moveTo>
                        <a:pt x="192" y="33"/>
                      </a:moveTo>
                      <a:lnTo>
                        <a:pt x="203" y="36"/>
                      </a:lnTo>
                      <a:lnTo>
                        <a:pt x="222" y="105"/>
                      </a:lnTo>
                      <a:lnTo>
                        <a:pt x="243" y="146"/>
                      </a:lnTo>
                      <a:lnTo>
                        <a:pt x="254" y="153"/>
                      </a:lnTo>
                      <a:lnTo>
                        <a:pt x="311" y="110"/>
                      </a:lnTo>
                      <a:lnTo>
                        <a:pt x="311" y="92"/>
                      </a:lnTo>
                      <a:lnTo>
                        <a:pt x="359" y="44"/>
                      </a:lnTo>
                      <a:lnTo>
                        <a:pt x="378" y="35"/>
                      </a:lnTo>
                      <a:lnTo>
                        <a:pt x="401" y="35"/>
                      </a:lnTo>
                      <a:lnTo>
                        <a:pt x="410" y="41"/>
                      </a:lnTo>
                      <a:lnTo>
                        <a:pt x="384" y="134"/>
                      </a:lnTo>
                      <a:lnTo>
                        <a:pt x="413" y="186"/>
                      </a:lnTo>
                      <a:lnTo>
                        <a:pt x="344" y="212"/>
                      </a:lnTo>
                      <a:lnTo>
                        <a:pt x="309" y="209"/>
                      </a:lnTo>
                      <a:lnTo>
                        <a:pt x="276" y="224"/>
                      </a:lnTo>
                      <a:lnTo>
                        <a:pt x="242" y="216"/>
                      </a:lnTo>
                      <a:lnTo>
                        <a:pt x="233" y="236"/>
                      </a:lnTo>
                      <a:lnTo>
                        <a:pt x="234" y="260"/>
                      </a:lnTo>
                      <a:lnTo>
                        <a:pt x="228" y="288"/>
                      </a:lnTo>
                      <a:lnTo>
                        <a:pt x="207" y="305"/>
                      </a:lnTo>
                      <a:lnTo>
                        <a:pt x="191" y="297"/>
                      </a:lnTo>
                      <a:lnTo>
                        <a:pt x="167" y="297"/>
                      </a:lnTo>
                      <a:lnTo>
                        <a:pt x="146" y="281"/>
                      </a:lnTo>
                      <a:lnTo>
                        <a:pt x="113" y="281"/>
                      </a:lnTo>
                      <a:lnTo>
                        <a:pt x="89" y="293"/>
                      </a:lnTo>
                      <a:lnTo>
                        <a:pt x="86" y="314"/>
                      </a:lnTo>
                      <a:lnTo>
                        <a:pt x="51" y="291"/>
                      </a:lnTo>
                      <a:lnTo>
                        <a:pt x="54" y="261"/>
                      </a:lnTo>
                      <a:lnTo>
                        <a:pt x="33" y="227"/>
                      </a:lnTo>
                      <a:lnTo>
                        <a:pt x="47" y="204"/>
                      </a:lnTo>
                      <a:lnTo>
                        <a:pt x="56" y="132"/>
                      </a:lnTo>
                      <a:lnTo>
                        <a:pt x="71" y="114"/>
                      </a:lnTo>
                      <a:lnTo>
                        <a:pt x="50" y="92"/>
                      </a:lnTo>
                      <a:lnTo>
                        <a:pt x="14" y="68"/>
                      </a:lnTo>
                      <a:lnTo>
                        <a:pt x="9" y="32"/>
                      </a:lnTo>
                      <a:lnTo>
                        <a:pt x="0" y="24"/>
                      </a:lnTo>
                      <a:lnTo>
                        <a:pt x="12" y="15"/>
                      </a:lnTo>
                      <a:lnTo>
                        <a:pt x="36" y="15"/>
                      </a:lnTo>
                      <a:lnTo>
                        <a:pt x="53" y="30"/>
                      </a:lnTo>
                      <a:lnTo>
                        <a:pt x="77" y="14"/>
                      </a:lnTo>
                      <a:lnTo>
                        <a:pt x="129" y="32"/>
                      </a:lnTo>
                      <a:lnTo>
                        <a:pt x="144" y="0"/>
                      </a:lnTo>
                      <a:lnTo>
                        <a:pt x="164" y="35"/>
                      </a:lnTo>
                      <a:lnTo>
                        <a:pt x="192" y="33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2" name="Freeform 195"/>
                <p:cNvSpPr>
                  <a:spLocks/>
                </p:cNvSpPr>
                <p:nvPr/>
              </p:nvSpPr>
              <p:spPr bwMode="auto">
                <a:xfrm>
                  <a:off x="3840342" y="2699780"/>
                  <a:ext cx="1808972" cy="1363829"/>
                </a:xfrm>
                <a:custGeom>
                  <a:avLst/>
                  <a:gdLst/>
                  <a:ahLst/>
                  <a:cxnLst>
                    <a:cxn ang="0">
                      <a:pos x="270" y="16"/>
                    </a:cxn>
                    <a:cxn ang="0">
                      <a:pos x="214" y="3"/>
                    </a:cxn>
                    <a:cxn ang="0">
                      <a:pos x="199" y="84"/>
                    </a:cxn>
                    <a:cxn ang="0">
                      <a:pos x="153" y="117"/>
                    </a:cxn>
                    <a:cxn ang="0">
                      <a:pos x="75" y="138"/>
                    </a:cxn>
                    <a:cxn ang="0">
                      <a:pos x="42" y="175"/>
                    </a:cxn>
                    <a:cxn ang="0">
                      <a:pos x="0" y="201"/>
                    </a:cxn>
                    <a:cxn ang="0">
                      <a:pos x="31" y="276"/>
                    </a:cxn>
                    <a:cxn ang="0">
                      <a:pos x="63" y="322"/>
                    </a:cxn>
                    <a:cxn ang="0">
                      <a:pos x="120" y="261"/>
                    </a:cxn>
                    <a:cxn ang="0">
                      <a:pos x="189" y="202"/>
                    </a:cxn>
                    <a:cxn ang="0">
                      <a:pos x="222" y="211"/>
                    </a:cxn>
                    <a:cxn ang="0">
                      <a:pos x="222" y="357"/>
                    </a:cxn>
                    <a:cxn ang="0">
                      <a:pos x="249" y="415"/>
                    </a:cxn>
                    <a:cxn ang="0">
                      <a:pos x="271" y="472"/>
                    </a:cxn>
                    <a:cxn ang="0">
                      <a:pos x="228" y="531"/>
                    </a:cxn>
                    <a:cxn ang="0">
                      <a:pos x="253" y="559"/>
                    </a:cxn>
                    <a:cxn ang="0">
                      <a:pos x="352" y="525"/>
                    </a:cxn>
                    <a:cxn ang="0">
                      <a:pos x="390" y="609"/>
                    </a:cxn>
                    <a:cxn ang="0">
                      <a:pos x="457" y="592"/>
                    </a:cxn>
                    <a:cxn ang="0">
                      <a:pos x="535" y="619"/>
                    </a:cxn>
                    <a:cxn ang="0">
                      <a:pos x="580" y="561"/>
                    </a:cxn>
                    <a:cxn ang="0">
                      <a:pos x="667" y="535"/>
                    </a:cxn>
                    <a:cxn ang="0">
                      <a:pos x="784" y="457"/>
                    </a:cxn>
                    <a:cxn ang="0">
                      <a:pos x="814" y="390"/>
                    </a:cxn>
                    <a:cxn ang="0">
                      <a:pos x="820" y="336"/>
                    </a:cxn>
                    <a:cxn ang="0">
                      <a:pos x="798" y="315"/>
                    </a:cxn>
                    <a:cxn ang="0">
                      <a:pos x="723" y="387"/>
                    </a:cxn>
                    <a:cxn ang="0">
                      <a:pos x="567" y="355"/>
                    </a:cxn>
                    <a:cxn ang="0">
                      <a:pos x="540" y="318"/>
                    </a:cxn>
                    <a:cxn ang="0">
                      <a:pos x="423" y="303"/>
                    </a:cxn>
                    <a:cxn ang="0">
                      <a:pos x="436" y="226"/>
                    </a:cxn>
                    <a:cxn ang="0">
                      <a:pos x="363" y="145"/>
                    </a:cxn>
                    <a:cxn ang="0">
                      <a:pos x="355" y="76"/>
                    </a:cxn>
                    <a:cxn ang="0">
                      <a:pos x="295" y="24"/>
                    </a:cxn>
                  </a:cxnLst>
                  <a:rect l="0" t="0" r="r" b="b"/>
                  <a:pathLst>
                    <a:path w="832" h="627">
                      <a:moveTo>
                        <a:pt x="295" y="24"/>
                      </a:moveTo>
                      <a:lnTo>
                        <a:pt x="270" y="16"/>
                      </a:lnTo>
                      <a:lnTo>
                        <a:pt x="246" y="0"/>
                      </a:lnTo>
                      <a:lnTo>
                        <a:pt x="214" y="3"/>
                      </a:lnTo>
                      <a:lnTo>
                        <a:pt x="201" y="12"/>
                      </a:lnTo>
                      <a:lnTo>
                        <a:pt x="199" y="84"/>
                      </a:lnTo>
                      <a:lnTo>
                        <a:pt x="183" y="108"/>
                      </a:lnTo>
                      <a:lnTo>
                        <a:pt x="153" y="117"/>
                      </a:lnTo>
                      <a:lnTo>
                        <a:pt x="99" y="117"/>
                      </a:lnTo>
                      <a:lnTo>
                        <a:pt x="75" y="138"/>
                      </a:lnTo>
                      <a:lnTo>
                        <a:pt x="78" y="178"/>
                      </a:lnTo>
                      <a:lnTo>
                        <a:pt x="42" y="175"/>
                      </a:lnTo>
                      <a:lnTo>
                        <a:pt x="6" y="189"/>
                      </a:lnTo>
                      <a:lnTo>
                        <a:pt x="0" y="201"/>
                      </a:lnTo>
                      <a:lnTo>
                        <a:pt x="13" y="204"/>
                      </a:lnTo>
                      <a:lnTo>
                        <a:pt x="31" y="276"/>
                      </a:lnTo>
                      <a:lnTo>
                        <a:pt x="51" y="315"/>
                      </a:lnTo>
                      <a:lnTo>
                        <a:pt x="63" y="322"/>
                      </a:lnTo>
                      <a:lnTo>
                        <a:pt x="120" y="277"/>
                      </a:lnTo>
                      <a:lnTo>
                        <a:pt x="120" y="261"/>
                      </a:lnTo>
                      <a:lnTo>
                        <a:pt x="168" y="211"/>
                      </a:lnTo>
                      <a:lnTo>
                        <a:pt x="189" y="202"/>
                      </a:lnTo>
                      <a:lnTo>
                        <a:pt x="208" y="202"/>
                      </a:lnTo>
                      <a:lnTo>
                        <a:pt x="222" y="211"/>
                      </a:lnTo>
                      <a:lnTo>
                        <a:pt x="195" y="303"/>
                      </a:lnTo>
                      <a:lnTo>
                        <a:pt x="222" y="357"/>
                      </a:lnTo>
                      <a:lnTo>
                        <a:pt x="249" y="388"/>
                      </a:lnTo>
                      <a:lnTo>
                        <a:pt x="249" y="415"/>
                      </a:lnTo>
                      <a:lnTo>
                        <a:pt x="244" y="439"/>
                      </a:lnTo>
                      <a:lnTo>
                        <a:pt x="271" y="472"/>
                      </a:lnTo>
                      <a:lnTo>
                        <a:pt x="265" y="508"/>
                      </a:lnTo>
                      <a:lnTo>
                        <a:pt x="228" y="531"/>
                      </a:lnTo>
                      <a:lnTo>
                        <a:pt x="232" y="549"/>
                      </a:lnTo>
                      <a:lnTo>
                        <a:pt x="253" y="559"/>
                      </a:lnTo>
                      <a:lnTo>
                        <a:pt x="301" y="556"/>
                      </a:lnTo>
                      <a:lnTo>
                        <a:pt x="352" y="525"/>
                      </a:lnTo>
                      <a:lnTo>
                        <a:pt x="376" y="541"/>
                      </a:lnTo>
                      <a:lnTo>
                        <a:pt x="390" y="609"/>
                      </a:lnTo>
                      <a:lnTo>
                        <a:pt x="414" y="607"/>
                      </a:lnTo>
                      <a:lnTo>
                        <a:pt x="457" y="592"/>
                      </a:lnTo>
                      <a:lnTo>
                        <a:pt x="513" y="627"/>
                      </a:lnTo>
                      <a:lnTo>
                        <a:pt x="535" y="619"/>
                      </a:lnTo>
                      <a:lnTo>
                        <a:pt x="574" y="598"/>
                      </a:lnTo>
                      <a:lnTo>
                        <a:pt x="580" y="561"/>
                      </a:lnTo>
                      <a:lnTo>
                        <a:pt x="598" y="552"/>
                      </a:lnTo>
                      <a:lnTo>
                        <a:pt x="667" y="535"/>
                      </a:lnTo>
                      <a:lnTo>
                        <a:pt x="741" y="501"/>
                      </a:lnTo>
                      <a:lnTo>
                        <a:pt x="784" y="457"/>
                      </a:lnTo>
                      <a:lnTo>
                        <a:pt x="783" y="414"/>
                      </a:lnTo>
                      <a:lnTo>
                        <a:pt x="814" y="390"/>
                      </a:lnTo>
                      <a:lnTo>
                        <a:pt x="832" y="364"/>
                      </a:lnTo>
                      <a:lnTo>
                        <a:pt x="820" y="336"/>
                      </a:lnTo>
                      <a:lnTo>
                        <a:pt x="817" y="310"/>
                      </a:lnTo>
                      <a:lnTo>
                        <a:pt x="798" y="315"/>
                      </a:lnTo>
                      <a:lnTo>
                        <a:pt x="762" y="351"/>
                      </a:lnTo>
                      <a:lnTo>
                        <a:pt x="723" y="387"/>
                      </a:lnTo>
                      <a:lnTo>
                        <a:pt x="591" y="394"/>
                      </a:lnTo>
                      <a:lnTo>
                        <a:pt x="567" y="355"/>
                      </a:lnTo>
                      <a:lnTo>
                        <a:pt x="564" y="331"/>
                      </a:lnTo>
                      <a:lnTo>
                        <a:pt x="540" y="318"/>
                      </a:lnTo>
                      <a:lnTo>
                        <a:pt x="436" y="319"/>
                      </a:lnTo>
                      <a:lnTo>
                        <a:pt x="423" y="303"/>
                      </a:lnTo>
                      <a:lnTo>
                        <a:pt x="462" y="252"/>
                      </a:lnTo>
                      <a:lnTo>
                        <a:pt x="436" y="226"/>
                      </a:lnTo>
                      <a:lnTo>
                        <a:pt x="400" y="190"/>
                      </a:lnTo>
                      <a:lnTo>
                        <a:pt x="363" y="145"/>
                      </a:lnTo>
                      <a:lnTo>
                        <a:pt x="340" y="100"/>
                      </a:lnTo>
                      <a:lnTo>
                        <a:pt x="355" y="76"/>
                      </a:lnTo>
                      <a:lnTo>
                        <a:pt x="351" y="49"/>
                      </a:lnTo>
                      <a:lnTo>
                        <a:pt x="295" y="24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3" name="Freeform 196"/>
                <p:cNvSpPr>
                  <a:spLocks/>
                </p:cNvSpPr>
                <p:nvPr/>
              </p:nvSpPr>
              <p:spPr bwMode="auto">
                <a:xfrm>
                  <a:off x="3919485" y="4253595"/>
                  <a:ext cx="481639" cy="683045"/>
                </a:xfrm>
                <a:custGeom>
                  <a:avLst/>
                  <a:gdLst/>
                  <a:ahLst/>
                  <a:cxnLst>
                    <a:cxn ang="0">
                      <a:pos x="9" y="150"/>
                    </a:cxn>
                    <a:cxn ang="0">
                      <a:pos x="8" y="164"/>
                    </a:cxn>
                    <a:cxn ang="0">
                      <a:pos x="18" y="185"/>
                    </a:cxn>
                    <a:cxn ang="0">
                      <a:pos x="0" y="204"/>
                    </a:cxn>
                    <a:cxn ang="0">
                      <a:pos x="14" y="213"/>
                    </a:cxn>
                    <a:cxn ang="0">
                      <a:pos x="38" y="216"/>
                    </a:cxn>
                    <a:cxn ang="0">
                      <a:pos x="47" y="233"/>
                    </a:cxn>
                    <a:cxn ang="0">
                      <a:pos x="45" y="249"/>
                    </a:cxn>
                    <a:cxn ang="0">
                      <a:pos x="36" y="273"/>
                    </a:cxn>
                    <a:cxn ang="0">
                      <a:pos x="80" y="303"/>
                    </a:cxn>
                    <a:cxn ang="0">
                      <a:pos x="104" y="306"/>
                    </a:cxn>
                    <a:cxn ang="0">
                      <a:pos x="117" y="314"/>
                    </a:cxn>
                    <a:cxn ang="0">
                      <a:pos x="149" y="311"/>
                    </a:cxn>
                    <a:cxn ang="0">
                      <a:pos x="155" y="296"/>
                    </a:cxn>
                    <a:cxn ang="0">
                      <a:pos x="156" y="261"/>
                    </a:cxn>
                    <a:cxn ang="0">
                      <a:pos x="134" y="236"/>
                    </a:cxn>
                    <a:cxn ang="0">
                      <a:pos x="134" y="207"/>
                    </a:cxn>
                    <a:cxn ang="0">
                      <a:pos x="141" y="197"/>
                    </a:cxn>
                    <a:cxn ang="0">
                      <a:pos x="161" y="200"/>
                    </a:cxn>
                    <a:cxn ang="0">
                      <a:pos x="182" y="173"/>
                    </a:cxn>
                    <a:cxn ang="0">
                      <a:pos x="203" y="173"/>
                    </a:cxn>
                    <a:cxn ang="0">
                      <a:pos x="213" y="143"/>
                    </a:cxn>
                    <a:cxn ang="0">
                      <a:pos x="221" y="90"/>
                    </a:cxn>
                    <a:cxn ang="0">
                      <a:pos x="209" y="81"/>
                    </a:cxn>
                    <a:cxn ang="0">
                      <a:pos x="191" y="81"/>
                    </a:cxn>
                    <a:cxn ang="0">
                      <a:pos x="179" y="68"/>
                    </a:cxn>
                    <a:cxn ang="0">
                      <a:pos x="179" y="50"/>
                    </a:cxn>
                    <a:cxn ang="0">
                      <a:pos x="209" y="12"/>
                    </a:cxn>
                    <a:cxn ang="0">
                      <a:pos x="189" y="0"/>
                    </a:cxn>
                    <a:cxn ang="0">
                      <a:pos x="105" y="0"/>
                    </a:cxn>
                    <a:cxn ang="0">
                      <a:pos x="107" y="27"/>
                    </a:cxn>
                    <a:cxn ang="0">
                      <a:pos x="93" y="51"/>
                    </a:cxn>
                    <a:cxn ang="0">
                      <a:pos x="47" y="95"/>
                    </a:cxn>
                    <a:cxn ang="0">
                      <a:pos x="17" y="146"/>
                    </a:cxn>
                    <a:cxn ang="0">
                      <a:pos x="9" y="150"/>
                    </a:cxn>
                  </a:cxnLst>
                  <a:rect l="0" t="0" r="r" b="b"/>
                  <a:pathLst>
                    <a:path w="221" h="314">
                      <a:moveTo>
                        <a:pt x="9" y="150"/>
                      </a:moveTo>
                      <a:lnTo>
                        <a:pt x="8" y="164"/>
                      </a:lnTo>
                      <a:lnTo>
                        <a:pt x="18" y="185"/>
                      </a:lnTo>
                      <a:lnTo>
                        <a:pt x="0" y="204"/>
                      </a:lnTo>
                      <a:lnTo>
                        <a:pt x="14" y="213"/>
                      </a:lnTo>
                      <a:lnTo>
                        <a:pt x="38" y="216"/>
                      </a:lnTo>
                      <a:lnTo>
                        <a:pt x="47" y="233"/>
                      </a:lnTo>
                      <a:lnTo>
                        <a:pt x="45" y="249"/>
                      </a:lnTo>
                      <a:lnTo>
                        <a:pt x="36" y="273"/>
                      </a:lnTo>
                      <a:lnTo>
                        <a:pt x="80" y="303"/>
                      </a:lnTo>
                      <a:lnTo>
                        <a:pt x="104" y="306"/>
                      </a:lnTo>
                      <a:lnTo>
                        <a:pt x="117" y="314"/>
                      </a:lnTo>
                      <a:lnTo>
                        <a:pt x="149" y="311"/>
                      </a:lnTo>
                      <a:lnTo>
                        <a:pt x="155" y="296"/>
                      </a:lnTo>
                      <a:lnTo>
                        <a:pt x="156" y="261"/>
                      </a:lnTo>
                      <a:lnTo>
                        <a:pt x="134" y="236"/>
                      </a:lnTo>
                      <a:lnTo>
                        <a:pt x="134" y="207"/>
                      </a:lnTo>
                      <a:lnTo>
                        <a:pt x="141" y="197"/>
                      </a:lnTo>
                      <a:lnTo>
                        <a:pt x="161" y="200"/>
                      </a:lnTo>
                      <a:lnTo>
                        <a:pt x="182" y="173"/>
                      </a:lnTo>
                      <a:lnTo>
                        <a:pt x="203" y="173"/>
                      </a:lnTo>
                      <a:lnTo>
                        <a:pt x="213" y="143"/>
                      </a:lnTo>
                      <a:lnTo>
                        <a:pt x="221" y="90"/>
                      </a:lnTo>
                      <a:lnTo>
                        <a:pt x="209" y="81"/>
                      </a:lnTo>
                      <a:lnTo>
                        <a:pt x="191" y="81"/>
                      </a:lnTo>
                      <a:lnTo>
                        <a:pt x="179" y="68"/>
                      </a:lnTo>
                      <a:lnTo>
                        <a:pt x="179" y="50"/>
                      </a:lnTo>
                      <a:lnTo>
                        <a:pt x="209" y="12"/>
                      </a:lnTo>
                      <a:lnTo>
                        <a:pt x="189" y="0"/>
                      </a:lnTo>
                      <a:lnTo>
                        <a:pt x="105" y="0"/>
                      </a:lnTo>
                      <a:lnTo>
                        <a:pt x="107" y="27"/>
                      </a:lnTo>
                      <a:lnTo>
                        <a:pt x="93" y="51"/>
                      </a:lnTo>
                      <a:lnTo>
                        <a:pt x="47" y="95"/>
                      </a:lnTo>
                      <a:lnTo>
                        <a:pt x="17" y="146"/>
                      </a:lnTo>
                      <a:lnTo>
                        <a:pt x="9" y="150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4" name="Freeform 197"/>
                <p:cNvSpPr>
                  <a:spLocks/>
                </p:cNvSpPr>
                <p:nvPr/>
              </p:nvSpPr>
              <p:spPr bwMode="auto">
                <a:xfrm>
                  <a:off x="3749894" y="4561191"/>
                  <a:ext cx="540431" cy="809703"/>
                </a:xfrm>
                <a:custGeom>
                  <a:avLst/>
                  <a:gdLst/>
                  <a:ahLst/>
                  <a:cxnLst>
                    <a:cxn ang="0">
                      <a:pos x="183" y="372"/>
                    </a:cxn>
                    <a:cxn ang="0">
                      <a:pos x="207" y="350"/>
                    </a:cxn>
                    <a:cxn ang="0">
                      <a:pos x="207" y="339"/>
                    </a:cxn>
                    <a:cxn ang="0">
                      <a:pos x="240" y="320"/>
                    </a:cxn>
                    <a:cxn ang="0">
                      <a:pos x="248" y="296"/>
                    </a:cxn>
                    <a:cxn ang="0">
                      <a:pos x="237" y="281"/>
                    </a:cxn>
                    <a:cxn ang="0">
                      <a:pos x="222" y="273"/>
                    </a:cxn>
                    <a:cxn ang="0">
                      <a:pos x="221" y="254"/>
                    </a:cxn>
                    <a:cxn ang="0">
                      <a:pos x="206" y="252"/>
                    </a:cxn>
                    <a:cxn ang="0">
                      <a:pos x="185" y="225"/>
                    </a:cxn>
                    <a:cxn ang="0">
                      <a:pos x="185" y="167"/>
                    </a:cxn>
                    <a:cxn ang="0">
                      <a:pos x="162" y="164"/>
                    </a:cxn>
                    <a:cxn ang="0">
                      <a:pos x="113" y="131"/>
                    </a:cxn>
                    <a:cxn ang="0">
                      <a:pos x="122" y="108"/>
                    </a:cxn>
                    <a:cxn ang="0">
                      <a:pos x="126" y="92"/>
                    </a:cxn>
                    <a:cxn ang="0">
                      <a:pos x="116" y="74"/>
                    </a:cxn>
                    <a:cxn ang="0">
                      <a:pos x="95" y="72"/>
                    </a:cxn>
                    <a:cxn ang="0">
                      <a:pos x="77" y="63"/>
                    </a:cxn>
                    <a:cxn ang="0">
                      <a:pos x="98" y="44"/>
                    </a:cxn>
                    <a:cxn ang="0">
                      <a:pos x="86" y="21"/>
                    </a:cxn>
                    <a:cxn ang="0">
                      <a:pos x="86" y="3"/>
                    </a:cxn>
                    <a:cxn ang="0">
                      <a:pos x="66" y="0"/>
                    </a:cxn>
                    <a:cxn ang="0">
                      <a:pos x="6" y="56"/>
                    </a:cxn>
                    <a:cxn ang="0">
                      <a:pos x="11" y="90"/>
                    </a:cxn>
                    <a:cxn ang="0">
                      <a:pos x="21" y="104"/>
                    </a:cxn>
                    <a:cxn ang="0">
                      <a:pos x="17" y="116"/>
                    </a:cxn>
                    <a:cxn ang="0">
                      <a:pos x="5" y="143"/>
                    </a:cxn>
                    <a:cxn ang="0">
                      <a:pos x="0" y="174"/>
                    </a:cxn>
                    <a:cxn ang="0">
                      <a:pos x="36" y="213"/>
                    </a:cxn>
                    <a:cxn ang="0">
                      <a:pos x="65" y="261"/>
                    </a:cxn>
                    <a:cxn ang="0">
                      <a:pos x="87" y="288"/>
                    </a:cxn>
                    <a:cxn ang="0">
                      <a:pos x="108" y="294"/>
                    </a:cxn>
                    <a:cxn ang="0">
                      <a:pos x="123" y="296"/>
                    </a:cxn>
                    <a:cxn ang="0">
                      <a:pos x="152" y="344"/>
                    </a:cxn>
                    <a:cxn ang="0">
                      <a:pos x="183" y="372"/>
                    </a:cxn>
                  </a:cxnLst>
                  <a:rect l="0" t="0" r="r" b="b"/>
                  <a:pathLst>
                    <a:path w="248" h="372">
                      <a:moveTo>
                        <a:pt x="183" y="372"/>
                      </a:moveTo>
                      <a:lnTo>
                        <a:pt x="207" y="350"/>
                      </a:lnTo>
                      <a:lnTo>
                        <a:pt x="207" y="339"/>
                      </a:lnTo>
                      <a:lnTo>
                        <a:pt x="240" y="320"/>
                      </a:lnTo>
                      <a:lnTo>
                        <a:pt x="248" y="296"/>
                      </a:lnTo>
                      <a:lnTo>
                        <a:pt x="237" y="281"/>
                      </a:lnTo>
                      <a:lnTo>
                        <a:pt x="222" y="273"/>
                      </a:lnTo>
                      <a:lnTo>
                        <a:pt x="221" y="254"/>
                      </a:lnTo>
                      <a:lnTo>
                        <a:pt x="206" y="252"/>
                      </a:lnTo>
                      <a:lnTo>
                        <a:pt x="185" y="225"/>
                      </a:lnTo>
                      <a:lnTo>
                        <a:pt x="185" y="167"/>
                      </a:lnTo>
                      <a:lnTo>
                        <a:pt x="162" y="164"/>
                      </a:lnTo>
                      <a:lnTo>
                        <a:pt x="113" y="131"/>
                      </a:lnTo>
                      <a:lnTo>
                        <a:pt x="122" y="108"/>
                      </a:lnTo>
                      <a:lnTo>
                        <a:pt x="126" y="92"/>
                      </a:lnTo>
                      <a:lnTo>
                        <a:pt x="116" y="74"/>
                      </a:lnTo>
                      <a:lnTo>
                        <a:pt x="95" y="72"/>
                      </a:lnTo>
                      <a:lnTo>
                        <a:pt x="77" y="63"/>
                      </a:lnTo>
                      <a:lnTo>
                        <a:pt x="98" y="44"/>
                      </a:lnTo>
                      <a:lnTo>
                        <a:pt x="86" y="21"/>
                      </a:lnTo>
                      <a:lnTo>
                        <a:pt x="86" y="3"/>
                      </a:lnTo>
                      <a:lnTo>
                        <a:pt x="66" y="0"/>
                      </a:lnTo>
                      <a:lnTo>
                        <a:pt x="6" y="56"/>
                      </a:lnTo>
                      <a:lnTo>
                        <a:pt x="11" y="90"/>
                      </a:lnTo>
                      <a:lnTo>
                        <a:pt x="21" y="104"/>
                      </a:lnTo>
                      <a:lnTo>
                        <a:pt x="17" y="116"/>
                      </a:lnTo>
                      <a:lnTo>
                        <a:pt x="5" y="143"/>
                      </a:lnTo>
                      <a:lnTo>
                        <a:pt x="0" y="174"/>
                      </a:lnTo>
                      <a:lnTo>
                        <a:pt x="36" y="213"/>
                      </a:lnTo>
                      <a:lnTo>
                        <a:pt x="65" y="261"/>
                      </a:lnTo>
                      <a:lnTo>
                        <a:pt x="87" y="288"/>
                      </a:lnTo>
                      <a:lnTo>
                        <a:pt x="108" y="294"/>
                      </a:lnTo>
                      <a:lnTo>
                        <a:pt x="123" y="296"/>
                      </a:lnTo>
                      <a:lnTo>
                        <a:pt x="152" y="344"/>
                      </a:lnTo>
                      <a:lnTo>
                        <a:pt x="183" y="372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5" name="Freeform 198"/>
                <p:cNvSpPr>
                  <a:spLocks/>
                </p:cNvSpPr>
                <p:nvPr/>
              </p:nvSpPr>
              <p:spPr bwMode="auto">
                <a:xfrm>
                  <a:off x="4145607" y="4280735"/>
                  <a:ext cx="705499" cy="1146702"/>
                </a:xfrm>
                <a:custGeom>
                  <a:avLst/>
                  <a:gdLst/>
                  <a:ahLst/>
                  <a:cxnLst>
                    <a:cxn ang="0">
                      <a:pos x="273" y="195"/>
                    </a:cxn>
                    <a:cxn ang="0">
                      <a:pos x="249" y="192"/>
                    </a:cxn>
                    <a:cxn ang="0">
                      <a:pos x="208" y="167"/>
                    </a:cxn>
                    <a:cxn ang="0">
                      <a:pos x="198" y="182"/>
                    </a:cxn>
                    <a:cxn ang="0">
                      <a:pos x="199" y="209"/>
                    </a:cxn>
                    <a:cxn ang="0">
                      <a:pos x="216" y="230"/>
                    </a:cxn>
                    <a:cxn ang="0">
                      <a:pos x="216" y="266"/>
                    </a:cxn>
                    <a:cxn ang="0">
                      <a:pos x="222" y="293"/>
                    </a:cxn>
                    <a:cxn ang="0">
                      <a:pos x="238" y="339"/>
                    </a:cxn>
                    <a:cxn ang="0">
                      <a:pos x="234" y="398"/>
                    </a:cxn>
                    <a:cxn ang="0">
                      <a:pos x="240" y="408"/>
                    </a:cxn>
                    <a:cxn ang="0">
                      <a:pos x="277" y="395"/>
                    </a:cxn>
                    <a:cxn ang="0">
                      <a:pos x="298" y="387"/>
                    </a:cxn>
                    <a:cxn ang="0">
                      <a:pos x="307" y="380"/>
                    </a:cxn>
                    <a:cxn ang="0">
                      <a:pos x="324" y="404"/>
                    </a:cxn>
                    <a:cxn ang="0">
                      <a:pos x="306" y="428"/>
                    </a:cxn>
                    <a:cxn ang="0">
                      <a:pos x="303" y="461"/>
                    </a:cxn>
                    <a:cxn ang="0">
                      <a:pos x="271" y="500"/>
                    </a:cxn>
                    <a:cxn ang="0">
                      <a:pos x="250" y="491"/>
                    </a:cxn>
                    <a:cxn ang="0">
                      <a:pos x="225" y="506"/>
                    </a:cxn>
                    <a:cxn ang="0">
                      <a:pos x="214" y="506"/>
                    </a:cxn>
                    <a:cxn ang="0">
                      <a:pos x="202" y="485"/>
                    </a:cxn>
                    <a:cxn ang="0">
                      <a:pos x="183" y="495"/>
                    </a:cxn>
                    <a:cxn ang="0">
                      <a:pos x="174" y="527"/>
                    </a:cxn>
                    <a:cxn ang="0">
                      <a:pos x="160" y="524"/>
                    </a:cxn>
                    <a:cxn ang="0">
                      <a:pos x="154" y="512"/>
                    </a:cxn>
                    <a:cxn ang="0">
                      <a:pos x="135" y="512"/>
                    </a:cxn>
                    <a:cxn ang="0">
                      <a:pos x="117" y="498"/>
                    </a:cxn>
                    <a:cxn ang="0">
                      <a:pos x="93" y="473"/>
                    </a:cxn>
                    <a:cxn ang="0">
                      <a:pos x="57" y="450"/>
                    </a:cxn>
                    <a:cxn ang="0">
                      <a:pos x="67" y="425"/>
                    </a:cxn>
                    <a:cxn ang="0">
                      <a:pos x="54" y="410"/>
                    </a:cxn>
                    <a:cxn ang="0">
                      <a:pos x="39" y="384"/>
                    </a:cxn>
                    <a:cxn ang="0">
                      <a:pos x="24" y="381"/>
                    </a:cxn>
                    <a:cxn ang="0">
                      <a:pos x="0" y="350"/>
                    </a:cxn>
                    <a:cxn ang="0">
                      <a:pos x="1" y="297"/>
                    </a:cxn>
                    <a:cxn ang="0">
                      <a:pos x="15" y="305"/>
                    </a:cxn>
                    <a:cxn ang="0">
                      <a:pos x="48" y="300"/>
                    </a:cxn>
                    <a:cxn ang="0">
                      <a:pos x="52" y="284"/>
                    </a:cxn>
                    <a:cxn ang="0">
                      <a:pos x="52" y="249"/>
                    </a:cxn>
                    <a:cxn ang="0">
                      <a:pos x="28" y="224"/>
                    </a:cxn>
                    <a:cxn ang="0">
                      <a:pos x="31" y="197"/>
                    </a:cxn>
                    <a:cxn ang="0">
                      <a:pos x="39" y="185"/>
                    </a:cxn>
                    <a:cxn ang="0">
                      <a:pos x="58" y="186"/>
                    </a:cxn>
                    <a:cxn ang="0">
                      <a:pos x="79" y="159"/>
                    </a:cxn>
                    <a:cxn ang="0">
                      <a:pos x="100" y="162"/>
                    </a:cxn>
                    <a:cxn ang="0">
                      <a:pos x="109" y="132"/>
                    </a:cxn>
                    <a:cxn ang="0">
                      <a:pos x="115" y="77"/>
                    </a:cxn>
                    <a:cxn ang="0">
                      <a:pos x="103" y="68"/>
                    </a:cxn>
                    <a:cxn ang="0">
                      <a:pos x="85" y="68"/>
                    </a:cxn>
                    <a:cxn ang="0">
                      <a:pos x="76" y="56"/>
                    </a:cxn>
                    <a:cxn ang="0">
                      <a:pos x="75" y="39"/>
                    </a:cxn>
                    <a:cxn ang="0">
                      <a:pos x="105" y="0"/>
                    </a:cxn>
                    <a:cxn ang="0">
                      <a:pos x="136" y="21"/>
                    </a:cxn>
                    <a:cxn ang="0">
                      <a:pos x="181" y="21"/>
                    </a:cxn>
                    <a:cxn ang="0">
                      <a:pos x="183" y="54"/>
                    </a:cxn>
                    <a:cxn ang="0">
                      <a:pos x="207" y="71"/>
                    </a:cxn>
                    <a:cxn ang="0">
                      <a:pos x="210" y="104"/>
                    </a:cxn>
                    <a:cxn ang="0">
                      <a:pos x="232" y="132"/>
                    </a:cxn>
                    <a:cxn ang="0">
                      <a:pos x="268" y="162"/>
                    </a:cxn>
                    <a:cxn ang="0">
                      <a:pos x="277" y="183"/>
                    </a:cxn>
                    <a:cxn ang="0">
                      <a:pos x="273" y="195"/>
                    </a:cxn>
                  </a:cxnLst>
                  <a:rect l="0" t="0" r="r" b="b"/>
                  <a:pathLst>
                    <a:path w="324" h="527">
                      <a:moveTo>
                        <a:pt x="273" y="195"/>
                      </a:moveTo>
                      <a:lnTo>
                        <a:pt x="249" y="192"/>
                      </a:lnTo>
                      <a:lnTo>
                        <a:pt x="208" y="167"/>
                      </a:lnTo>
                      <a:lnTo>
                        <a:pt x="198" y="182"/>
                      </a:lnTo>
                      <a:lnTo>
                        <a:pt x="199" y="209"/>
                      </a:lnTo>
                      <a:lnTo>
                        <a:pt x="216" y="230"/>
                      </a:lnTo>
                      <a:lnTo>
                        <a:pt x="216" y="266"/>
                      </a:lnTo>
                      <a:lnTo>
                        <a:pt x="222" y="293"/>
                      </a:lnTo>
                      <a:lnTo>
                        <a:pt x="238" y="339"/>
                      </a:lnTo>
                      <a:lnTo>
                        <a:pt x="234" y="398"/>
                      </a:lnTo>
                      <a:lnTo>
                        <a:pt x="240" y="408"/>
                      </a:lnTo>
                      <a:lnTo>
                        <a:pt x="277" y="395"/>
                      </a:lnTo>
                      <a:lnTo>
                        <a:pt x="298" y="387"/>
                      </a:lnTo>
                      <a:lnTo>
                        <a:pt x="307" y="380"/>
                      </a:lnTo>
                      <a:lnTo>
                        <a:pt x="324" y="404"/>
                      </a:lnTo>
                      <a:lnTo>
                        <a:pt x="306" y="428"/>
                      </a:lnTo>
                      <a:lnTo>
                        <a:pt x="303" y="461"/>
                      </a:lnTo>
                      <a:lnTo>
                        <a:pt x="271" y="500"/>
                      </a:lnTo>
                      <a:lnTo>
                        <a:pt x="250" y="491"/>
                      </a:lnTo>
                      <a:lnTo>
                        <a:pt x="225" y="506"/>
                      </a:lnTo>
                      <a:lnTo>
                        <a:pt x="214" y="506"/>
                      </a:lnTo>
                      <a:lnTo>
                        <a:pt x="202" y="485"/>
                      </a:lnTo>
                      <a:lnTo>
                        <a:pt x="183" y="495"/>
                      </a:lnTo>
                      <a:lnTo>
                        <a:pt x="174" y="527"/>
                      </a:lnTo>
                      <a:lnTo>
                        <a:pt x="160" y="524"/>
                      </a:lnTo>
                      <a:lnTo>
                        <a:pt x="154" y="512"/>
                      </a:lnTo>
                      <a:lnTo>
                        <a:pt x="135" y="512"/>
                      </a:lnTo>
                      <a:lnTo>
                        <a:pt x="117" y="498"/>
                      </a:lnTo>
                      <a:lnTo>
                        <a:pt x="93" y="473"/>
                      </a:lnTo>
                      <a:lnTo>
                        <a:pt x="57" y="450"/>
                      </a:lnTo>
                      <a:lnTo>
                        <a:pt x="67" y="425"/>
                      </a:lnTo>
                      <a:lnTo>
                        <a:pt x="54" y="410"/>
                      </a:lnTo>
                      <a:cubicBezTo>
                        <a:pt x="37" y="400"/>
                        <a:pt x="39" y="403"/>
                        <a:pt x="39" y="384"/>
                      </a:cubicBezTo>
                      <a:lnTo>
                        <a:pt x="24" y="381"/>
                      </a:lnTo>
                      <a:lnTo>
                        <a:pt x="0" y="350"/>
                      </a:lnTo>
                      <a:lnTo>
                        <a:pt x="1" y="297"/>
                      </a:lnTo>
                      <a:lnTo>
                        <a:pt x="15" y="305"/>
                      </a:lnTo>
                      <a:lnTo>
                        <a:pt x="48" y="300"/>
                      </a:lnTo>
                      <a:lnTo>
                        <a:pt x="52" y="284"/>
                      </a:lnTo>
                      <a:lnTo>
                        <a:pt x="52" y="249"/>
                      </a:lnTo>
                      <a:lnTo>
                        <a:pt x="28" y="224"/>
                      </a:lnTo>
                      <a:lnTo>
                        <a:pt x="31" y="197"/>
                      </a:lnTo>
                      <a:lnTo>
                        <a:pt x="39" y="185"/>
                      </a:lnTo>
                      <a:lnTo>
                        <a:pt x="58" y="186"/>
                      </a:lnTo>
                      <a:lnTo>
                        <a:pt x="79" y="159"/>
                      </a:lnTo>
                      <a:lnTo>
                        <a:pt x="100" y="162"/>
                      </a:lnTo>
                      <a:lnTo>
                        <a:pt x="109" y="132"/>
                      </a:lnTo>
                      <a:lnTo>
                        <a:pt x="115" y="77"/>
                      </a:lnTo>
                      <a:lnTo>
                        <a:pt x="103" y="68"/>
                      </a:lnTo>
                      <a:lnTo>
                        <a:pt x="85" y="68"/>
                      </a:lnTo>
                      <a:lnTo>
                        <a:pt x="76" y="56"/>
                      </a:lnTo>
                      <a:lnTo>
                        <a:pt x="75" y="39"/>
                      </a:lnTo>
                      <a:lnTo>
                        <a:pt x="105" y="0"/>
                      </a:lnTo>
                      <a:lnTo>
                        <a:pt x="136" y="21"/>
                      </a:lnTo>
                      <a:lnTo>
                        <a:pt x="181" y="21"/>
                      </a:lnTo>
                      <a:lnTo>
                        <a:pt x="183" y="54"/>
                      </a:lnTo>
                      <a:lnTo>
                        <a:pt x="207" y="71"/>
                      </a:lnTo>
                      <a:lnTo>
                        <a:pt x="210" y="104"/>
                      </a:lnTo>
                      <a:lnTo>
                        <a:pt x="232" y="132"/>
                      </a:lnTo>
                      <a:lnTo>
                        <a:pt x="268" y="162"/>
                      </a:lnTo>
                      <a:lnTo>
                        <a:pt x="277" y="183"/>
                      </a:lnTo>
                      <a:lnTo>
                        <a:pt x="273" y="195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6" name="Freeform 199"/>
                <p:cNvSpPr>
                  <a:spLocks/>
                </p:cNvSpPr>
                <p:nvPr/>
              </p:nvSpPr>
              <p:spPr bwMode="auto">
                <a:xfrm>
                  <a:off x="4577499" y="4642614"/>
                  <a:ext cx="556259" cy="524724"/>
                </a:xfrm>
                <a:custGeom>
                  <a:avLst/>
                  <a:gdLst/>
                  <a:ahLst/>
                  <a:cxnLst>
                    <a:cxn ang="0">
                      <a:pos x="198" y="225"/>
                    </a:cxn>
                    <a:cxn ang="0">
                      <a:pos x="195" y="195"/>
                    </a:cxn>
                    <a:cxn ang="0">
                      <a:pos x="213" y="172"/>
                    </a:cxn>
                    <a:cxn ang="0">
                      <a:pos x="240" y="162"/>
                    </a:cxn>
                    <a:cxn ang="0">
                      <a:pos x="256" y="145"/>
                    </a:cxn>
                    <a:cxn ang="0">
                      <a:pos x="256" y="99"/>
                    </a:cxn>
                    <a:cxn ang="0">
                      <a:pos x="235" y="73"/>
                    </a:cxn>
                    <a:cxn ang="0">
                      <a:pos x="129" y="22"/>
                    </a:cxn>
                    <a:cxn ang="0">
                      <a:pos x="84" y="25"/>
                    </a:cxn>
                    <a:cxn ang="0">
                      <a:pos x="73" y="27"/>
                    </a:cxn>
                    <a:cxn ang="0">
                      <a:pos x="52" y="27"/>
                    </a:cxn>
                    <a:cxn ang="0">
                      <a:pos x="12" y="0"/>
                    </a:cxn>
                    <a:cxn ang="0">
                      <a:pos x="0" y="12"/>
                    </a:cxn>
                    <a:cxn ang="0">
                      <a:pos x="3" y="42"/>
                    </a:cxn>
                    <a:cxn ang="0">
                      <a:pos x="18" y="61"/>
                    </a:cxn>
                    <a:cxn ang="0">
                      <a:pos x="19" y="102"/>
                    </a:cxn>
                    <a:cxn ang="0">
                      <a:pos x="40" y="172"/>
                    </a:cxn>
                    <a:cxn ang="0">
                      <a:pos x="34" y="232"/>
                    </a:cxn>
                    <a:cxn ang="0">
                      <a:pos x="43" y="241"/>
                    </a:cxn>
                    <a:cxn ang="0">
                      <a:pos x="102" y="220"/>
                    </a:cxn>
                    <a:cxn ang="0">
                      <a:pos x="109" y="211"/>
                    </a:cxn>
                    <a:cxn ang="0">
                      <a:pos x="127" y="235"/>
                    </a:cxn>
                    <a:cxn ang="0">
                      <a:pos x="154" y="219"/>
                    </a:cxn>
                    <a:cxn ang="0">
                      <a:pos x="180" y="226"/>
                    </a:cxn>
                    <a:cxn ang="0">
                      <a:pos x="198" y="225"/>
                    </a:cxn>
                  </a:cxnLst>
                  <a:rect l="0" t="0" r="r" b="b"/>
                  <a:pathLst>
                    <a:path w="256" h="241">
                      <a:moveTo>
                        <a:pt x="198" y="225"/>
                      </a:moveTo>
                      <a:lnTo>
                        <a:pt x="195" y="195"/>
                      </a:lnTo>
                      <a:lnTo>
                        <a:pt x="213" y="172"/>
                      </a:lnTo>
                      <a:lnTo>
                        <a:pt x="240" y="162"/>
                      </a:lnTo>
                      <a:lnTo>
                        <a:pt x="256" y="145"/>
                      </a:lnTo>
                      <a:lnTo>
                        <a:pt x="256" y="99"/>
                      </a:lnTo>
                      <a:lnTo>
                        <a:pt x="235" y="73"/>
                      </a:lnTo>
                      <a:lnTo>
                        <a:pt x="129" y="22"/>
                      </a:lnTo>
                      <a:lnTo>
                        <a:pt x="84" y="25"/>
                      </a:lnTo>
                      <a:lnTo>
                        <a:pt x="73" y="27"/>
                      </a:lnTo>
                      <a:lnTo>
                        <a:pt x="52" y="27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3" y="42"/>
                      </a:lnTo>
                      <a:lnTo>
                        <a:pt x="18" y="61"/>
                      </a:lnTo>
                      <a:lnTo>
                        <a:pt x="19" y="102"/>
                      </a:lnTo>
                      <a:lnTo>
                        <a:pt x="40" y="172"/>
                      </a:lnTo>
                      <a:lnTo>
                        <a:pt x="34" y="232"/>
                      </a:lnTo>
                      <a:lnTo>
                        <a:pt x="43" y="241"/>
                      </a:lnTo>
                      <a:lnTo>
                        <a:pt x="102" y="220"/>
                      </a:lnTo>
                      <a:lnTo>
                        <a:pt x="109" y="211"/>
                      </a:lnTo>
                      <a:lnTo>
                        <a:pt x="127" y="235"/>
                      </a:lnTo>
                      <a:lnTo>
                        <a:pt x="154" y="219"/>
                      </a:lnTo>
                      <a:lnTo>
                        <a:pt x="180" y="226"/>
                      </a:lnTo>
                      <a:lnTo>
                        <a:pt x="198" y="225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7" name="Freeform 200"/>
                <p:cNvSpPr>
                  <a:spLocks/>
                </p:cNvSpPr>
                <p:nvPr/>
              </p:nvSpPr>
              <p:spPr bwMode="auto">
                <a:xfrm>
                  <a:off x="4141084" y="5119841"/>
                  <a:ext cx="1383864" cy="868508"/>
                </a:xfrm>
                <a:custGeom>
                  <a:avLst/>
                  <a:gdLst/>
                  <a:ahLst/>
                  <a:cxnLst>
                    <a:cxn ang="0">
                      <a:pos x="537" y="399"/>
                    </a:cxn>
                    <a:cxn ang="0">
                      <a:pos x="560" y="366"/>
                    </a:cxn>
                    <a:cxn ang="0">
                      <a:pos x="560" y="351"/>
                    </a:cxn>
                    <a:cxn ang="0">
                      <a:pos x="545" y="337"/>
                    </a:cxn>
                    <a:cxn ang="0">
                      <a:pos x="542" y="310"/>
                    </a:cxn>
                    <a:cxn ang="0">
                      <a:pos x="552" y="297"/>
                    </a:cxn>
                    <a:cxn ang="0">
                      <a:pos x="567" y="298"/>
                    </a:cxn>
                    <a:cxn ang="0">
                      <a:pos x="581" y="271"/>
                    </a:cxn>
                    <a:cxn ang="0">
                      <a:pos x="602" y="265"/>
                    </a:cxn>
                    <a:cxn ang="0">
                      <a:pos x="626" y="237"/>
                    </a:cxn>
                    <a:cxn ang="0">
                      <a:pos x="626" y="199"/>
                    </a:cxn>
                    <a:cxn ang="0">
                      <a:pos x="636" y="171"/>
                    </a:cxn>
                    <a:cxn ang="0">
                      <a:pos x="632" y="148"/>
                    </a:cxn>
                    <a:cxn ang="0">
                      <a:pos x="609" y="97"/>
                    </a:cxn>
                    <a:cxn ang="0">
                      <a:pos x="590" y="93"/>
                    </a:cxn>
                    <a:cxn ang="0">
                      <a:pos x="585" y="63"/>
                    </a:cxn>
                    <a:cxn ang="0">
                      <a:pos x="555" y="51"/>
                    </a:cxn>
                    <a:cxn ang="0">
                      <a:pos x="528" y="64"/>
                    </a:cxn>
                    <a:cxn ang="0">
                      <a:pos x="494" y="61"/>
                    </a:cxn>
                    <a:cxn ang="0">
                      <a:pos x="488" y="51"/>
                    </a:cxn>
                    <a:cxn ang="0">
                      <a:pos x="488" y="24"/>
                    </a:cxn>
                    <a:cxn ang="0">
                      <a:pos x="465" y="4"/>
                    </a:cxn>
                    <a:cxn ang="0">
                      <a:pos x="441" y="13"/>
                    </a:cxn>
                    <a:cxn ang="0">
                      <a:pos x="419" y="22"/>
                    </a:cxn>
                    <a:cxn ang="0">
                      <a:pos x="402" y="6"/>
                    </a:cxn>
                    <a:cxn ang="0">
                      <a:pos x="378" y="7"/>
                    </a:cxn>
                    <a:cxn ang="0">
                      <a:pos x="357" y="0"/>
                    </a:cxn>
                    <a:cxn ang="0">
                      <a:pos x="326" y="16"/>
                    </a:cxn>
                    <a:cxn ang="0">
                      <a:pos x="308" y="49"/>
                    </a:cxn>
                    <a:cxn ang="0">
                      <a:pos x="305" y="76"/>
                    </a:cxn>
                    <a:cxn ang="0">
                      <a:pos x="273" y="115"/>
                    </a:cxn>
                    <a:cxn ang="0">
                      <a:pos x="252" y="105"/>
                    </a:cxn>
                    <a:cxn ang="0">
                      <a:pos x="227" y="120"/>
                    </a:cxn>
                    <a:cxn ang="0">
                      <a:pos x="215" y="120"/>
                    </a:cxn>
                    <a:cxn ang="0">
                      <a:pos x="200" y="100"/>
                    </a:cxn>
                    <a:cxn ang="0">
                      <a:pos x="186" y="111"/>
                    </a:cxn>
                    <a:cxn ang="0">
                      <a:pos x="174" y="142"/>
                    </a:cxn>
                    <a:cxn ang="0">
                      <a:pos x="162" y="138"/>
                    </a:cxn>
                    <a:cxn ang="0">
                      <a:pos x="158" y="126"/>
                    </a:cxn>
                    <a:cxn ang="0">
                      <a:pos x="140" y="126"/>
                    </a:cxn>
                    <a:cxn ang="0">
                      <a:pos x="114" y="109"/>
                    </a:cxn>
                    <a:cxn ang="0">
                      <a:pos x="96" y="85"/>
                    </a:cxn>
                    <a:cxn ang="0">
                      <a:pos x="60" y="64"/>
                    </a:cxn>
                    <a:cxn ang="0">
                      <a:pos x="27" y="82"/>
                    </a:cxn>
                    <a:cxn ang="0">
                      <a:pos x="26" y="93"/>
                    </a:cxn>
                    <a:cxn ang="0">
                      <a:pos x="0" y="118"/>
                    </a:cxn>
                    <a:cxn ang="0">
                      <a:pos x="24" y="136"/>
                    </a:cxn>
                    <a:cxn ang="0">
                      <a:pos x="51" y="136"/>
                    </a:cxn>
                    <a:cxn ang="0">
                      <a:pos x="93" y="178"/>
                    </a:cxn>
                    <a:cxn ang="0">
                      <a:pos x="134" y="189"/>
                    </a:cxn>
                    <a:cxn ang="0">
                      <a:pos x="189" y="225"/>
                    </a:cxn>
                    <a:cxn ang="0">
                      <a:pos x="221" y="250"/>
                    </a:cxn>
                    <a:cxn ang="0">
                      <a:pos x="245" y="262"/>
                    </a:cxn>
                    <a:cxn ang="0">
                      <a:pos x="282" y="267"/>
                    </a:cxn>
                    <a:cxn ang="0">
                      <a:pos x="345" y="304"/>
                    </a:cxn>
                    <a:cxn ang="0">
                      <a:pos x="408" y="324"/>
                    </a:cxn>
                    <a:cxn ang="0">
                      <a:pos x="453" y="369"/>
                    </a:cxn>
                    <a:cxn ang="0">
                      <a:pos x="483" y="390"/>
                    </a:cxn>
                    <a:cxn ang="0">
                      <a:pos x="518" y="388"/>
                    </a:cxn>
                    <a:cxn ang="0">
                      <a:pos x="537" y="399"/>
                    </a:cxn>
                  </a:cxnLst>
                  <a:rect l="0" t="0" r="r" b="b"/>
                  <a:pathLst>
                    <a:path w="636" h="399">
                      <a:moveTo>
                        <a:pt x="537" y="399"/>
                      </a:moveTo>
                      <a:lnTo>
                        <a:pt x="560" y="366"/>
                      </a:lnTo>
                      <a:lnTo>
                        <a:pt x="560" y="351"/>
                      </a:lnTo>
                      <a:lnTo>
                        <a:pt x="545" y="337"/>
                      </a:lnTo>
                      <a:lnTo>
                        <a:pt x="542" y="310"/>
                      </a:lnTo>
                      <a:lnTo>
                        <a:pt x="552" y="297"/>
                      </a:lnTo>
                      <a:lnTo>
                        <a:pt x="567" y="298"/>
                      </a:lnTo>
                      <a:lnTo>
                        <a:pt x="581" y="271"/>
                      </a:lnTo>
                      <a:lnTo>
                        <a:pt x="602" y="265"/>
                      </a:lnTo>
                      <a:lnTo>
                        <a:pt x="626" y="237"/>
                      </a:lnTo>
                      <a:lnTo>
                        <a:pt x="626" y="199"/>
                      </a:lnTo>
                      <a:lnTo>
                        <a:pt x="636" y="171"/>
                      </a:lnTo>
                      <a:lnTo>
                        <a:pt x="632" y="148"/>
                      </a:lnTo>
                      <a:lnTo>
                        <a:pt x="609" y="97"/>
                      </a:lnTo>
                      <a:lnTo>
                        <a:pt x="590" y="93"/>
                      </a:lnTo>
                      <a:lnTo>
                        <a:pt x="585" y="63"/>
                      </a:lnTo>
                      <a:lnTo>
                        <a:pt x="555" y="51"/>
                      </a:lnTo>
                      <a:lnTo>
                        <a:pt x="528" y="64"/>
                      </a:lnTo>
                      <a:lnTo>
                        <a:pt x="494" y="61"/>
                      </a:lnTo>
                      <a:lnTo>
                        <a:pt x="488" y="51"/>
                      </a:lnTo>
                      <a:lnTo>
                        <a:pt x="488" y="24"/>
                      </a:lnTo>
                      <a:lnTo>
                        <a:pt x="465" y="4"/>
                      </a:lnTo>
                      <a:lnTo>
                        <a:pt x="441" y="13"/>
                      </a:lnTo>
                      <a:lnTo>
                        <a:pt x="419" y="22"/>
                      </a:lnTo>
                      <a:lnTo>
                        <a:pt x="402" y="6"/>
                      </a:lnTo>
                      <a:lnTo>
                        <a:pt x="378" y="7"/>
                      </a:lnTo>
                      <a:lnTo>
                        <a:pt x="357" y="0"/>
                      </a:lnTo>
                      <a:lnTo>
                        <a:pt x="326" y="16"/>
                      </a:lnTo>
                      <a:lnTo>
                        <a:pt x="308" y="49"/>
                      </a:lnTo>
                      <a:lnTo>
                        <a:pt x="305" y="76"/>
                      </a:lnTo>
                      <a:lnTo>
                        <a:pt x="273" y="115"/>
                      </a:lnTo>
                      <a:lnTo>
                        <a:pt x="252" y="105"/>
                      </a:lnTo>
                      <a:lnTo>
                        <a:pt x="227" y="120"/>
                      </a:lnTo>
                      <a:lnTo>
                        <a:pt x="215" y="120"/>
                      </a:lnTo>
                      <a:lnTo>
                        <a:pt x="200" y="100"/>
                      </a:lnTo>
                      <a:lnTo>
                        <a:pt x="186" y="111"/>
                      </a:lnTo>
                      <a:lnTo>
                        <a:pt x="174" y="142"/>
                      </a:lnTo>
                      <a:lnTo>
                        <a:pt x="162" y="138"/>
                      </a:lnTo>
                      <a:lnTo>
                        <a:pt x="158" y="126"/>
                      </a:lnTo>
                      <a:lnTo>
                        <a:pt x="140" y="126"/>
                      </a:lnTo>
                      <a:lnTo>
                        <a:pt x="114" y="109"/>
                      </a:lnTo>
                      <a:lnTo>
                        <a:pt x="96" y="85"/>
                      </a:lnTo>
                      <a:lnTo>
                        <a:pt x="60" y="64"/>
                      </a:lnTo>
                      <a:lnTo>
                        <a:pt x="27" y="82"/>
                      </a:lnTo>
                      <a:lnTo>
                        <a:pt x="26" y="93"/>
                      </a:lnTo>
                      <a:lnTo>
                        <a:pt x="0" y="118"/>
                      </a:lnTo>
                      <a:lnTo>
                        <a:pt x="24" y="136"/>
                      </a:lnTo>
                      <a:lnTo>
                        <a:pt x="51" y="136"/>
                      </a:lnTo>
                      <a:lnTo>
                        <a:pt x="93" y="178"/>
                      </a:lnTo>
                      <a:lnTo>
                        <a:pt x="134" y="189"/>
                      </a:lnTo>
                      <a:lnTo>
                        <a:pt x="189" y="225"/>
                      </a:lnTo>
                      <a:lnTo>
                        <a:pt x="221" y="250"/>
                      </a:lnTo>
                      <a:lnTo>
                        <a:pt x="245" y="262"/>
                      </a:lnTo>
                      <a:lnTo>
                        <a:pt x="282" y="267"/>
                      </a:lnTo>
                      <a:lnTo>
                        <a:pt x="345" y="304"/>
                      </a:lnTo>
                      <a:lnTo>
                        <a:pt x="408" y="324"/>
                      </a:lnTo>
                      <a:lnTo>
                        <a:pt x="453" y="369"/>
                      </a:lnTo>
                      <a:lnTo>
                        <a:pt x="483" y="390"/>
                      </a:lnTo>
                      <a:lnTo>
                        <a:pt x="518" y="388"/>
                      </a:lnTo>
                      <a:lnTo>
                        <a:pt x="537" y="399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8" name="Freeform 201"/>
                <p:cNvSpPr>
                  <a:spLocks/>
                </p:cNvSpPr>
                <p:nvPr/>
              </p:nvSpPr>
              <p:spPr bwMode="auto">
                <a:xfrm>
                  <a:off x="5303349" y="5538263"/>
                  <a:ext cx="443198" cy="598466"/>
                </a:xfrm>
                <a:custGeom>
                  <a:avLst/>
                  <a:gdLst>
                    <a:gd name="connsiteX0" fmla="*/ 1544 w 10000"/>
                    <a:gd name="connsiteY0" fmla="*/ 9764 h 9764"/>
                    <a:gd name="connsiteX1" fmla="*/ 5539 w 10000"/>
                    <a:gd name="connsiteY1" fmla="*/ 7447 h 9764"/>
                    <a:gd name="connsiteX2" fmla="*/ 7500 w 10000"/>
                    <a:gd name="connsiteY2" fmla="*/ 5461 h 9764"/>
                    <a:gd name="connsiteX3" fmla="*/ 8088 w 10000"/>
                    <a:gd name="connsiteY3" fmla="*/ 4716 h 9764"/>
                    <a:gd name="connsiteX4" fmla="*/ 9216 w 10000"/>
                    <a:gd name="connsiteY4" fmla="*/ 4716 h 9764"/>
                    <a:gd name="connsiteX5" fmla="*/ 10000 w 10000"/>
                    <a:gd name="connsiteY5" fmla="*/ 3652 h 9764"/>
                    <a:gd name="connsiteX6" fmla="*/ 8824 w 10000"/>
                    <a:gd name="connsiteY6" fmla="*/ 2801 h 9764"/>
                    <a:gd name="connsiteX7" fmla="*/ 8480 w 10000"/>
                    <a:gd name="connsiteY7" fmla="*/ 2270 h 9764"/>
                    <a:gd name="connsiteX8" fmla="*/ 8529 w 10000"/>
                    <a:gd name="connsiteY8" fmla="*/ 887 h 9764"/>
                    <a:gd name="connsiteX9" fmla="*/ 7647 w 10000"/>
                    <a:gd name="connsiteY9" fmla="*/ 532 h 9764"/>
                    <a:gd name="connsiteX10" fmla="*/ 5539 w 10000"/>
                    <a:gd name="connsiteY10" fmla="*/ 638 h 9764"/>
                    <a:gd name="connsiteX11" fmla="*/ 4657 w 10000"/>
                    <a:gd name="connsiteY11" fmla="*/ 0 h 9764"/>
                    <a:gd name="connsiteX12" fmla="*/ 4510 w 10000"/>
                    <a:gd name="connsiteY12" fmla="*/ 355 h 9764"/>
                    <a:gd name="connsiteX13" fmla="*/ 4510 w 10000"/>
                    <a:gd name="connsiteY13" fmla="*/ 1631 h 9764"/>
                    <a:gd name="connsiteX14" fmla="*/ 3186 w 10000"/>
                    <a:gd name="connsiteY14" fmla="*/ 2660 h 9764"/>
                    <a:gd name="connsiteX15" fmla="*/ 2304 w 10000"/>
                    <a:gd name="connsiteY15" fmla="*/ 2766 h 9764"/>
                    <a:gd name="connsiteX16" fmla="*/ 1569 w 10000"/>
                    <a:gd name="connsiteY16" fmla="*/ 3830 h 9764"/>
                    <a:gd name="connsiteX17" fmla="*/ 833 w 10000"/>
                    <a:gd name="connsiteY17" fmla="*/ 3723 h 9764"/>
                    <a:gd name="connsiteX18" fmla="*/ 392 w 10000"/>
                    <a:gd name="connsiteY18" fmla="*/ 4184 h 9764"/>
                    <a:gd name="connsiteX19" fmla="*/ 441 w 10000"/>
                    <a:gd name="connsiteY19" fmla="*/ 5142 h 9764"/>
                    <a:gd name="connsiteX20" fmla="*/ 1324 w 10000"/>
                    <a:gd name="connsiteY20" fmla="*/ 5638 h 9764"/>
                    <a:gd name="connsiteX21" fmla="*/ 1324 w 10000"/>
                    <a:gd name="connsiteY21" fmla="*/ 6099 h 9764"/>
                    <a:gd name="connsiteX22" fmla="*/ 0 w 10000"/>
                    <a:gd name="connsiteY22" fmla="*/ 7340 h 9764"/>
                    <a:gd name="connsiteX23" fmla="*/ 980 w 10000"/>
                    <a:gd name="connsiteY23" fmla="*/ 7908 h 9764"/>
                    <a:gd name="connsiteX24" fmla="*/ 833 w 10000"/>
                    <a:gd name="connsiteY24" fmla="*/ 8972 h 9764"/>
                    <a:gd name="connsiteX25" fmla="*/ 1544 w 10000"/>
                    <a:gd name="connsiteY25" fmla="*/ 9764 h 9764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5539 w 10000"/>
                    <a:gd name="connsiteY2" fmla="*/ 7627 h 10000"/>
                    <a:gd name="connsiteX3" fmla="*/ 7500 w 10000"/>
                    <a:gd name="connsiteY3" fmla="*/ 5593 h 10000"/>
                    <a:gd name="connsiteX4" fmla="*/ 8088 w 10000"/>
                    <a:gd name="connsiteY4" fmla="*/ 4830 h 10000"/>
                    <a:gd name="connsiteX5" fmla="*/ 9216 w 10000"/>
                    <a:gd name="connsiteY5" fmla="*/ 4830 h 10000"/>
                    <a:gd name="connsiteX6" fmla="*/ 10000 w 10000"/>
                    <a:gd name="connsiteY6" fmla="*/ 3740 h 10000"/>
                    <a:gd name="connsiteX7" fmla="*/ 8824 w 10000"/>
                    <a:gd name="connsiteY7" fmla="*/ 2869 h 10000"/>
                    <a:gd name="connsiteX8" fmla="*/ 8480 w 10000"/>
                    <a:gd name="connsiteY8" fmla="*/ 2325 h 10000"/>
                    <a:gd name="connsiteX9" fmla="*/ 8529 w 10000"/>
                    <a:gd name="connsiteY9" fmla="*/ 908 h 10000"/>
                    <a:gd name="connsiteX10" fmla="*/ 7647 w 10000"/>
                    <a:gd name="connsiteY10" fmla="*/ 545 h 10000"/>
                    <a:gd name="connsiteX11" fmla="*/ 5539 w 10000"/>
                    <a:gd name="connsiteY11" fmla="*/ 653 h 10000"/>
                    <a:gd name="connsiteX12" fmla="*/ 4657 w 10000"/>
                    <a:gd name="connsiteY12" fmla="*/ 0 h 10000"/>
                    <a:gd name="connsiteX13" fmla="*/ 4510 w 10000"/>
                    <a:gd name="connsiteY13" fmla="*/ 364 h 10000"/>
                    <a:gd name="connsiteX14" fmla="*/ 4510 w 10000"/>
                    <a:gd name="connsiteY14" fmla="*/ 1670 h 10000"/>
                    <a:gd name="connsiteX15" fmla="*/ 3186 w 10000"/>
                    <a:gd name="connsiteY15" fmla="*/ 2724 h 10000"/>
                    <a:gd name="connsiteX16" fmla="*/ 2304 w 10000"/>
                    <a:gd name="connsiteY16" fmla="*/ 2833 h 10000"/>
                    <a:gd name="connsiteX17" fmla="*/ 1569 w 10000"/>
                    <a:gd name="connsiteY17" fmla="*/ 3923 h 10000"/>
                    <a:gd name="connsiteX18" fmla="*/ 833 w 10000"/>
                    <a:gd name="connsiteY18" fmla="*/ 3813 h 10000"/>
                    <a:gd name="connsiteX19" fmla="*/ 392 w 10000"/>
                    <a:gd name="connsiteY19" fmla="*/ 4285 h 10000"/>
                    <a:gd name="connsiteX20" fmla="*/ 441 w 10000"/>
                    <a:gd name="connsiteY20" fmla="*/ 5266 h 10000"/>
                    <a:gd name="connsiteX21" fmla="*/ 1324 w 10000"/>
                    <a:gd name="connsiteY21" fmla="*/ 5774 h 10000"/>
                    <a:gd name="connsiteX22" fmla="*/ 1324 w 10000"/>
                    <a:gd name="connsiteY22" fmla="*/ 6246 h 10000"/>
                    <a:gd name="connsiteX23" fmla="*/ 0 w 10000"/>
                    <a:gd name="connsiteY23" fmla="*/ 7517 h 10000"/>
                    <a:gd name="connsiteX24" fmla="*/ 980 w 10000"/>
                    <a:gd name="connsiteY24" fmla="*/ 8099 h 10000"/>
                    <a:gd name="connsiteX25" fmla="*/ 833 w 10000"/>
                    <a:gd name="connsiteY25" fmla="*/ 9189 h 10000"/>
                    <a:gd name="connsiteX26" fmla="*/ 1544 w 10000"/>
                    <a:gd name="connsiteY26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5539 w 10000"/>
                    <a:gd name="connsiteY3" fmla="*/ 7627 h 10000"/>
                    <a:gd name="connsiteX4" fmla="*/ 7500 w 10000"/>
                    <a:gd name="connsiteY4" fmla="*/ 5593 h 10000"/>
                    <a:gd name="connsiteX5" fmla="*/ 8088 w 10000"/>
                    <a:gd name="connsiteY5" fmla="*/ 4830 h 10000"/>
                    <a:gd name="connsiteX6" fmla="*/ 9216 w 10000"/>
                    <a:gd name="connsiteY6" fmla="*/ 4830 h 10000"/>
                    <a:gd name="connsiteX7" fmla="*/ 10000 w 10000"/>
                    <a:gd name="connsiteY7" fmla="*/ 3740 h 10000"/>
                    <a:gd name="connsiteX8" fmla="*/ 8824 w 10000"/>
                    <a:gd name="connsiteY8" fmla="*/ 2869 h 10000"/>
                    <a:gd name="connsiteX9" fmla="*/ 8480 w 10000"/>
                    <a:gd name="connsiteY9" fmla="*/ 2325 h 10000"/>
                    <a:gd name="connsiteX10" fmla="*/ 8529 w 10000"/>
                    <a:gd name="connsiteY10" fmla="*/ 908 h 10000"/>
                    <a:gd name="connsiteX11" fmla="*/ 7647 w 10000"/>
                    <a:gd name="connsiteY11" fmla="*/ 545 h 10000"/>
                    <a:gd name="connsiteX12" fmla="*/ 5539 w 10000"/>
                    <a:gd name="connsiteY12" fmla="*/ 653 h 10000"/>
                    <a:gd name="connsiteX13" fmla="*/ 4657 w 10000"/>
                    <a:gd name="connsiteY13" fmla="*/ 0 h 10000"/>
                    <a:gd name="connsiteX14" fmla="*/ 4510 w 10000"/>
                    <a:gd name="connsiteY14" fmla="*/ 364 h 10000"/>
                    <a:gd name="connsiteX15" fmla="*/ 4510 w 10000"/>
                    <a:gd name="connsiteY15" fmla="*/ 1670 h 10000"/>
                    <a:gd name="connsiteX16" fmla="*/ 3186 w 10000"/>
                    <a:gd name="connsiteY16" fmla="*/ 2724 h 10000"/>
                    <a:gd name="connsiteX17" fmla="*/ 2304 w 10000"/>
                    <a:gd name="connsiteY17" fmla="*/ 2833 h 10000"/>
                    <a:gd name="connsiteX18" fmla="*/ 1569 w 10000"/>
                    <a:gd name="connsiteY18" fmla="*/ 3923 h 10000"/>
                    <a:gd name="connsiteX19" fmla="*/ 833 w 10000"/>
                    <a:gd name="connsiteY19" fmla="*/ 3813 h 10000"/>
                    <a:gd name="connsiteX20" fmla="*/ 392 w 10000"/>
                    <a:gd name="connsiteY20" fmla="*/ 4285 h 10000"/>
                    <a:gd name="connsiteX21" fmla="*/ 441 w 10000"/>
                    <a:gd name="connsiteY21" fmla="*/ 5266 h 10000"/>
                    <a:gd name="connsiteX22" fmla="*/ 1324 w 10000"/>
                    <a:gd name="connsiteY22" fmla="*/ 5774 h 10000"/>
                    <a:gd name="connsiteX23" fmla="*/ 1324 w 10000"/>
                    <a:gd name="connsiteY23" fmla="*/ 6246 h 10000"/>
                    <a:gd name="connsiteX24" fmla="*/ 0 w 10000"/>
                    <a:gd name="connsiteY24" fmla="*/ 7517 h 10000"/>
                    <a:gd name="connsiteX25" fmla="*/ 980 w 10000"/>
                    <a:gd name="connsiteY25" fmla="*/ 8099 h 10000"/>
                    <a:gd name="connsiteX26" fmla="*/ 833 w 10000"/>
                    <a:gd name="connsiteY26" fmla="*/ 9189 h 10000"/>
                    <a:gd name="connsiteX27" fmla="*/ 1544 w 10000"/>
                    <a:gd name="connsiteY27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4661 w 10000"/>
                    <a:gd name="connsiteY3" fmla="*/ 7784 h 10000"/>
                    <a:gd name="connsiteX4" fmla="*/ 5539 w 10000"/>
                    <a:gd name="connsiteY4" fmla="*/ 7627 h 10000"/>
                    <a:gd name="connsiteX5" fmla="*/ 7500 w 10000"/>
                    <a:gd name="connsiteY5" fmla="*/ 5593 h 10000"/>
                    <a:gd name="connsiteX6" fmla="*/ 8088 w 10000"/>
                    <a:gd name="connsiteY6" fmla="*/ 4830 h 10000"/>
                    <a:gd name="connsiteX7" fmla="*/ 9216 w 10000"/>
                    <a:gd name="connsiteY7" fmla="*/ 4830 h 10000"/>
                    <a:gd name="connsiteX8" fmla="*/ 10000 w 10000"/>
                    <a:gd name="connsiteY8" fmla="*/ 3740 h 10000"/>
                    <a:gd name="connsiteX9" fmla="*/ 8824 w 10000"/>
                    <a:gd name="connsiteY9" fmla="*/ 2869 h 10000"/>
                    <a:gd name="connsiteX10" fmla="*/ 8480 w 10000"/>
                    <a:gd name="connsiteY10" fmla="*/ 2325 h 10000"/>
                    <a:gd name="connsiteX11" fmla="*/ 8529 w 10000"/>
                    <a:gd name="connsiteY11" fmla="*/ 908 h 10000"/>
                    <a:gd name="connsiteX12" fmla="*/ 7647 w 10000"/>
                    <a:gd name="connsiteY12" fmla="*/ 545 h 10000"/>
                    <a:gd name="connsiteX13" fmla="*/ 5539 w 10000"/>
                    <a:gd name="connsiteY13" fmla="*/ 653 h 10000"/>
                    <a:gd name="connsiteX14" fmla="*/ 4657 w 10000"/>
                    <a:gd name="connsiteY14" fmla="*/ 0 h 10000"/>
                    <a:gd name="connsiteX15" fmla="*/ 4510 w 10000"/>
                    <a:gd name="connsiteY15" fmla="*/ 364 h 10000"/>
                    <a:gd name="connsiteX16" fmla="*/ 4510 w 10000"/>
                    <a:gd name="connsiteY16" fmla="*/ 1670 h 10000"/>
                    <a:gd name="connsiteX17" fmla="*/ 3186 w 10000"/>
                    <a:gd name="connsiteY17" fmla="*/ 2724 h 10000"/>
                    <a:gd name="connsiteX18" fmla="*/ 2304 w 10000"/>
                    <a:gd name="connsiteY18" fmla="*/ 2833 h 10000"/>
                    <a:gd name="connsiteX19" fmla="*/ 1569 w 10000"/>
                    <a:gd name="connsiteY19" fmla="*/ 3923 h 10000"/>
                    <a:gd name="connsiteX20" fmla="*/ 833 w 10000"/>
                    <a:gd name="connsiteY20" fmla="*/ 3813 h 10000"/>
                    <a:gd name="connsiteX21" fmla="*/ 392 w 10000"/>
                    <a:gd name="connsiteY21" fmla="*/ 4285 h 10000"/>
                    <a:gd name="connsiteX22" fmla="*/ 441 w 10000"/>
                    <a:gd name="connsiteY22" fmla="*/ 5266 h 10000"/>
                    <a:gd name="connsiteX23" fmla="*/ 1324 w 10000"/>
                    <a:gd name="connsiteY23" fmla="*/ 5774 h 10000"/>
                    <a:gd name="connsiteX24" fmla="*/ 1324 w 10000"/>
                    <a:gd name="connsiteY24" fmla="*/ 6246 h 10000"/>
                    <a:gd name="connsiteX25" fmla="*/ 0 w 10000"/>
                    <a:gd name="connsiteY25" fmla="*/ 7517 h 10000"/>
                    <a:gd name="connsiteX26" fmla="*/ 980 w 10000"/>
                    <a:gd name="connsiteY26" fmla="*/ 8099 h 10000"/>
                    <a:gd name="connsiteX27" fmla="*/ 833 w 10000"/>
                    <a:gd name="connsiteY27" fmla="*/ 9189 h 10000"/>
                    <a:gd name="connsiteX28" fmla="*/ 1544 w 10000"/>
                    <a:gd name="connsiteY28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4661 w 10000"/>
                    <a:gd name="connsiteY3" fmla="*/ 7784 h 10000"/>
                    <a:gd name="connsiteX4" fmla="*/ 3962 w 10000"/>
                    <a:gd name="connsiteY4" fmla="*/ 7016 h 10000"/>
                    <a:gd name="connsiteX5" fmla="*/ 7500 w 10000"/>
                    <a:gd name="connsiteY5" fmla="*/ 5593 h 10000"/>
                    <a:gd name="connsiteX6" fmla="*/ 8088 w 10000"/>
                    <a:gd name="connsiteY6" fmla="*/ 4830 h 10000"/>
                    <a:gd name="connsiteX7" fmla="*/ 9216 w 10000"/>
                    <a:gd name="connsiteY7" fmla="*/ 4830 h 10000"/>
                    <a:gd name="connsiteX8" fmla="*/ 10000 w 10000"/>
                    <a:gd name="connsiteY8" fmla="*/ 3740 h 10000"/>
                    <a:gd name="connsiteX9" fmla="*/ 8824 w 10000"/>
                    <a:gd name="connsiteY9" fmla="*/ 2869 h 10000"/>
                    <a:gd name="connsiteX10" fmla="*/ 8480 w 10000"/>
                    <a:gd name="connsiteY10" fmla="*/ 2325 h 10000"/>
                    <a:gd name="connsiteX11" fmla="*/ 8529 w 10000"/>
                    <a:gd name="connsiteY11" fmla="*/ 908 h 10000"/>
                    <a:gd name="connsiteX12" fmla="*/ 7647 w 10000"/>
                    <a:gd name="connsiteY12" fmla="*/ 545 h 10000"/>
                    <a:gd name="connsiteX13" fmla="*/ 5539 w 10000"/>
                    <a:gd name="connsiteY13" fmla="*/ 653 h 10000"/>
                    <a:gd name="connsiteX14" fmla="*/ 4657 w 10000"/>
                    <a:gd name="connsiteY14" fmla="*/ 0 h 10000"/>
                    <a:gd name="connsiteX15" fmla="*/ 4510 w 10000"/>
                    <a:gd name="connsiteY15" fmla="*/ 364 h 10000"/>
                    <a:gd name="connsiteX16" fmla="*/ 4510 w 10000"/>
                    <a:gd name="connsiteY16" fmla="*/ 1670 h 10000"/>
                    <a:gd name="connsiteX17" fmla="*/ 3186 w 10000"/>
                    <a:gd name="connsiteY17" fmla="*/ 2724 h 10000"/>
                    <a:gd name="connsiteX18" fmla="*/ 2304 w 10000"/>
                    <a:gd name="connsiteY18" fmla="*/ 2833 h 10000"/>
                    <a:gd name="connsiteX19" fmla="*/ 1569 w 10000"/>
                    <a:gd name="connsiteY19" fmla="*/ 3923 h 10000"/>
                    <a:gd name="connsiteX20" fmla="*/ 833 w 10000"/>
                    <a:gd name="connsiteY20" fmla="*/ 3813 h 10000"/>
                    <a:gd name="connsiteX21" fmla="*/ 392 w 10000"/>
                    <a:gd name="connsiteY21" fmla="*/ 4285 h 10000"/>
                    <a:gd name="connsiteX22" fmla="*/ 441 w 10000"/>
                    <a:gd name="connsiteY22" fmla="*/ 5266 h 10000"/>
                    <a:gd name="connsiteX23" fmla="*/ 1324 w 10000"/>
                    <a:gd name="connsiteY23" fmla="*/ 5774 h 10000"/>
                    <a:gd name="connsiteX24" fmla="*/ 1324 w 10000"/>
                    <a:gd name="connsiteY24" fmla="*/ 6246 h 10000"/>
                    <a:gd name="connsiteX25" fmla="*/ 0 w 10000"/>
                    <a:gd name="connsiteY25" fmla="*/ 7517 h 10000"/>
                    <a:gd name="connsiteX26" fmla="*/ 980 w 10000"/>
                    <a:gd name="connsiteY26" fmla="*/ 8099 h 10000"/>
                    <a:gd name="connsiteX27" fmla="*/ 833 w 10000"/>
                    <a:gd name="connsiteY27" fmla="*/ 9189 h 10000"/>
                    <a:gd name="connsiteX28" fmla="*/ 1544 w 10000"/>
                    <a:gd name="connsiteY28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3962 w 10000"/>
                    <a:gd name="connsiteY4" fmla="*/ 7016 h 10000"/>
                    <a:gd name="connsiteX5" fmla="*/ 7500 w 10000"/>
                    <a:gd name="connsiteY5" fmla="*/ 5593 h 10000"/>
                    <a:gd name="connsiteX6" fmla="*/ 8088 w 10000"/>
                    <a:gd name="connsiteY6" fmla="*/ 4830 h 10000"/>
                    <a:gd name="connsiteX7" fmla="*/ 9216 w 10000"/>
                    <a:gd name="connsiteY7" fmla="*/ 4830 h 10000"/>
                    <a:gd name="connsiteX8" fmla="*/ 10000 w 10000"/>
                    <a:gd name="connsiteY8" fmla="*/ 3740 h 10000"/>
                    <a:gd name="connsiteX9" fmla="*/ 8824 w 10000"/>
                    <a:gd name="connsiteY9" fmla="*/ 2869 h 10000"/>
                    <a:gd name="connsiteX10" fmla="*/ 8480 w 10000"/>
                    <a:gd name="connsiteY10" fmla="*/ 2325 h 10000"/>
                    <a:gd name="connsiteX11" fmla="*/ 8529 w 10000"/>
                    <a:gd name="connsiteY11" fmla="*/ 908 h 10000"/>
                    <a:gd name="connsiteX12" fmla="*/ 7647 w 10000"/>
                    <a:gd name="connsiteY12" fmla="*/ 545 h 10000"/>
                    <a:gd name="connsiteX13" fmla="*/ 5539 w 10000"/>
                    <a:gd name="connsiteY13" fmla="*/ 653 h 10000"/>
                    <a:gd name="connsiteX14" fmla="*/ 4657 w 10000"/>
                    <a:gd name="connsiteY14" fmla="*/ 0 h 10000"/>
                    <a:gd name="connsiteX15" fmla="*/ 4510 w 10000"/>
                    <a:gd name="connsiteY15" fmla="*/ 364 h 10000"/>
                    <a:gd name="connsiteX16" fmla="*/ 4510 w 10000"/>
                    <a:gd name="connsiteY16" fmla="*/ 1670 h 10000"/>
                    <a:gd name="connsiteX17" fmla="*/ 3186 w 10000"/>
                    <a:gd name="connsiteY17" fmla="*/ 2724 h 10000"/>
                    <a:gd name="connsiteX18" fmla="*/ 2304 w 10000"/>
                    <a:gd name="connsiteY18" fmla="*/ 2833 h 10000"/>
                    <a:gd name="connsiteX19" fmla="*/ 1569 w 10000"/>
                    <a:gd name="connsiteY19" fmla="*/ 3923 h 10000"/>
                    <a:gd name="connsiteX20" fmla="*/ 833 w 10000"/>
                    <a:gd name="connsiteY20" fmla="*/ 3813 h 10000"/>
                    <a:gd name="connsiteX21" fmla="*/ 392 w 10000"/>
                    <a:gd name="connsiteY21" fmla="*/ 4285 h 10000"/>
                    <a:gd name="connsiteX22" fmla="*/ 441 w 10000"/>
                    <a:gd name="connsiteY22" fmla="*/ 5266 h 10000"/>
                    <a:gd name="connsiteX23" fmla="*/ 1324 w 10000"/>
                    <a:gd name="connsiteY23" fmla="*/ 5774 h 10000"/>
                    <a:gd name="connsiteX24" fmla="*/ 1324 w 10000"/>
                    <a:gd name="connsiteY24" fmla="*/ 6246 h 10000"/>
                    <a:gd name="connsiteX25" fmla="*/ 0 w 10000"/>
                    <a:gd name="connsiteY25" fmla="*/ 7517 h 10000"/>
                    <a:gd name="connsiteX26" fmla="*/ 980 w 10000"/>
                    <a:gd name="connsiteY26" fmla="*/ 8099 h 10000"/>
                    <a:gd name="connsiteX27" fmla="*/ 833 w 10000"/>
                    <a:gd name="connsiteY27" fmla="*/ 9189 h 10000"/>
                    <a:gd name="connsiteX28" fmla="*/ 1544 w 10000"/>
                    <a:gd name="connsiteY28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3962 w 10000"/>
                    <a:gd name="connsiteY5" fmla="*/ 7016 h 10000"/>
                    <a:gd name="connsiteX6" fmla="*/ 7500 w 10000"/>
                    <a:gd name="connsiteY6" fmla="*/ 5593 h 10000"/>
                    <a:gd name="connsiteX7" fmla="*/ 8088 w 10000"/>
                    <a:gd name="connsiteY7" fmla="*/ 4830 h 10000"/>
                    <a:gd name="connsiteX8" fmla="*/ 9216 w 10000"/>
                    <a:gd name="connsiteY8" fmla="*/ 4830 h 10000"/>
                    <a:gd name="connsiteX9" fmla="*/ 10000 w 10000"/>
                    <a:gd name="connsiteY9" fmla="*/ 3740 h 10000"/>
                    <a:gd name="connsiteX10" fmla="*/ 8824 w 10000"/>
                    <a:gd name="connsiteY10" fmla="*/ 2869 h 10000"/>
                    <a:gd name="connsiteX11" fmla="*/ 8480 w 10000"/>
                    <a:gd name="connsiteY11" fmla="*/ 2325 h 10000"/>
                    <a:gd name="connsiteX12" fmla="*/ 8529 w 10000"/>
                    <a:gd name="connsiteY12" fmla="*/ 908 h 10000"/>
                    <a:gd name="connsiteX13" fmla="*/ 7647 w 10000"/>
                    <a:gd name="connsiteY13" fmla="*/ 545 h 10000"/>
                    <a:gd name="connsiteX14" fmla="*/ 5539 w 10000"/>
                    <a:gd name="connsiteY14" fmla="*/ 653 h 10000"/>
                    <a:gd name="connsiteX15" fmla="*/ 4657 w 10000"/>
                    <a:gd name="connsiteY15" fmla="*/ 0 h 10000"/>
                    <a:gd name="connsiteX16" fmla="*/ 4510 w 10000"/>
                    <a:gd name="connsiteY16" fmla="*/ 364 h 10000"/>
                    <a:gd name="connsiteX17" fmla="*/ 4510 w 10000"/>
                    <a:gd name="connsiteY17" fmla="*/ 1670 h 10000"/>
                    <a:gd name="connsiteX18" fmla="*/ 3186 w 10000"/>
                    <a:gd name="connsiteY18" fmla="*/ 2724 h 10000"/>
                    <a:gd name="connsiteX19" fmla="*/ 2304 w 10000"/>
                    <a:gd name="connsiteY19" fmla="*/ 2833 h 10000"/>
                    <a:gd name="connsiteX20" fmla="*/ 1569 w 10000"/>
                    <a:gd name="connsiteY20" fmla="*/ 3923 h 10000"/>
                    <a:gd name="connsiteX21" fmla="*/ 833 w 10000"/>
                    <a:gd name="connsiteY21" fmla="*/ 3813 h 10000"/>
                    <a:gd name="connsiteX22" fmla="*/ 392 w 10000"/>
                    <a:gd name="connsiteY22" fmla="*/ 4285 h 10000"/>
                    <a:gd name="connsiteX23" fmla="*/ 441 w 10000"/>
                    <a:gd name="connsiteY23" fmla="*/ 5266 h 10000"/>
                    <a:gd name="connsiteX24" fmla="*/ 1324 w 10000"/>
                    <a:gd name="connsiteY24" fmla="*/ 5774 h 10000"/>
                    <a:gd name="connsiteX25" fmla="*/ 1324 w 10000"/>
                    <a:gd name="connsiteY25" fmla="*/ 6246 h 10000"/>
                    <a:gd name="connsiteX26" fmla="*/ 0 w 10000"/>
                    <a:gd name="connsiteY26" fmla="*/ 7517 h 10000"/>
                    <a:gd name="connsiteX27" fmla="*/ 980 w 10000"/>
                    <a:gd name="connsiteY27" fmla="*/ 8099 h 10000"/>
                    <a:gd name="connsiteX28" fmla="*/ 833 w 10000"/>
                    <a:gd name="connsiteY28" fmla="*/ 9189 h 10000"/>
                    <a:gd name="connsiteX29" fmla="*/ 1544 w 10000"/>
                    <a:gd name="connsiteY29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7500 w 10000"/>
                    <a:gd name="connsiteY6" fmla="*/ 5593 h 10000"/>
                    <a:gd name="connsiteX7" fmla="*/ 8088 w 10000"/>
                    <a:gd name="connsiteY7" fmla="*/ 4830 h 10000"/>
                    <a:gd name="connsiteX8" fmla="*/ 9216 w 10000"/>
                    <a:gd name="connsiteY8" fmla="*/ 4830 h 10000"/>
                    <a:gd name="connsiteX9" fmla="*/ 10000 w 10000"/>
                    <a:gd name="connsiteY9" fmla="*/ 3740 h 10000"/>
                    <a:gd name="connsiteX10" fmla="*/ 8824 w 10000"/>
                    <a:gd name="connsiteY10" fmla="*/ 2869 h 10000"/>
                    <a:gd name="connsiteX11" fmla="*/ 8480 w 10000"/>
                    <a:gd name="connsiteY11" fmla="*/ 2325 h 10000"/>
                    <a:gd name="connsiteX12" fmla="*/ 8529 w 10000"/>
                    <a:gd name="connsiteY12" fmla="*/ 908 h 10000"/>
                    <a:gd name="connsiteX13" fmla="*/ 7647 w 10000"/>
                    <a:gd name="connsiteY13" fmla="*/ 545 h 10000"/>
                    <a:gd name="connsiteX14" fmla="*/ 5539 w 10000"/>
                    <a:gd name="connsiteY14" fmla="*/ 653 h 10000"/>
                    <a:gd name="connsiteX15" fmla="*/ 4657 w 10000"/>
                    <a:gd name="connsiteY15" fmla="*/ 0 h 10000"/>
                    <a:gd name="connsiteX16" fmla="*/ 4510 w 10000"/>
                    <a:gd name="connsiteY16" fmla="*/ 364 h 10000"/>
                    <a:gd name="connsiteX17" fmla="*/ 4510 w 10000"/>
                    <a:gd name="connsiteY17" fmla="*/ 1670 h 10000"/>
                    <a:gd name="connsiteX18" fmla="*/ 3186 w 10000"/>
                    <a:gd name="connsiteY18" fmla="*/ 2724 h 10000"/>
                    <a:gd name="connsiteX19" fmla="*/ 2304 w 10000"/>
                    <a:gd name="connsiteY19" fmla="*/ 2833 h 10000"/>
                    <a:gd name="connsiteX20" fmla="*/ 1569 w 10000"/>
                    <a:gd name="connsiteY20" fmla="*/ 3923 h 10000"/>
                    <a:gd name="connsiteX21" fmla="*/ 833 w 10000"/>
                    <a:gd name="connsiteY21" fmla="*/ 3813 h 10000"/>
                    <a:gd name="connsiteX22" fmla="*/ 392 w 10000"/>
                    <a:gd name="connsiteY22" fmla="*/ 4285 h 10000"/>
                    <a:gd name="connsiteX23" fmla="*/ 441 w 10000"/>
                    <a:gd name="connsiteY23" fmla="*/ 5266 h 10000"/>
                    <a:gd name="connsiteX24" fmla="*/ 1324 w 10000"/>
                    <a:gd name="connsiteY24" fmla="*/ 5774 h 10000"/>
                    <a:gd name="connsiteX25" fmla="*/ 1324 w 10000"/>
                    <a:gd name="connsiteY25" fmla="*/ 6246 h 10000"/>
                    <a:gd name="connsiteX26" fmla="*/ 0 w 10000"/>
                    <a:gd name="connsiteY26" fmla="*/ 7517 h 10000"/>
                    <a:gd name="connsiteX27" fmla="*/ 980 w 10000"/>
                    <a:gd name="connsiteY27" fmla="*/ 8099 h 10000"/>
                    <a:gd name="connsiteX28" fmla="*/ 833 w 10000"/>
                    <a:gd name="connsiteY28" fmla="*/ 9189 h 10000"/>
                    <a:gd name="connsiteX29" fmla="*/ 1544 w 10000"/>
                    <a:gd name="connsiteY29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7066 w 10000"/>
                    <a:gd name="connsiteY6" fmla="*/ 5933 h 10000"/>
                    <a:gd name="connsiteX7" fmla="*/ 7500 w 10000"/>
                    <a:gd name="connsiteY7" fmla="*/ 5593 h 10000"/>
                    <a:gd name="connsiteX8" fmla="*/ 8088 w 10000"/>
                    <a:gd name="connsiteY8" fmla="*/ 4830 h 10000"/>
                    <a:gd name="connsiteX9" fmla="*/ 9216 w 10000"/>
                    <a:gd name="connsiteY9" fmla="*/ 4830 h 10000"/>
                    <a:gd name="connsiteX10" fmla="*/ 10000 w 10000"/>
                    <a:gd name="connsiteY10" fmla="*/ 3740 h 10000"/>
                    <a:gd name="connsiteX11" fmla="*/ 8824 w 10000"/>
                    <a:gd name="connsiteY11" fmla="*/ 2869 h 10000"/>
                    <a:gd name="connsiteX12" fmla="*/ 8480 w 10000"/>
                    <a:gd name="connsiteY12" fmla="*/ 2325 h 10000"/>
                    <a:gd name="connsiteX13" fmla="*/ 8529 w 10000"/>
                    <a:gd name="connsiteY13" fmla="*/ 908 h 10000"/>
                    <a:gd name="connsiteX14" fmla="*/ 7647 w 10000"/>
                    <a:gd name="connsiteY14" fmla="*/ 545 h 10000"/>
                    <a:gd name="connsiteX15" fmla="*/ 5539 w 10000"/>
                    <a:gd name="connsiteY15" fmla="*/ 653 h 10000"/>
                    <a:gd name="connsiteX16" fmla="*/ 4657 w 10000"/>
                    <a:gd name="connsiteY16" fmla="*/ 0 h 10000"/>
                    <a:gd name="connsiteX17" fmla="*/ 4510 w 10000"/>
                    <a:gd name="connsiteY17" fmla="*/ 364 h 10000"/>
                    <a:gd name="connsiteX18" fmla="*/ 4510 w 10000"/>
                    <a:gd name="connsiteY18" fmla="*/ 1670 h 10000"/>
                    <a:gd name="connsiteX19" fmla="*/ 3186 w 10000"/>
                    <a:gd name="connsiteY19" fmla="*/ 2724 h 10000"/>
                    <a:gd name="connsiteX20" fmla="*/ 2304 w 10000"/>
                    <a:gd name="connsiteY20" fmla="*/ 2833 h 10000"/>
                    <a:gd name="connsiteX21" fmla="*/ 1569 w 10000"/>
                    <a:gd name="connsiteY21" fmla="*/ 3923 h 10000"/>
                    <a:gd name="connsiteX22" fmla="*/ 833 w 10000"/>
                    <a:gd name="connsiteY22" fmla="*/ 3813 h 10000"/>
                    <a:gd name="connsiteX23" fmla="*/ 392 w 10000"/>
                    <a:gd name="connsiteY23" fmla="*/ 4285 h 10000"/>
                    <a:gd name="connsiteX24" fmla="*/ 441 w 10000"/>
                    <a:gd name="connsiteY24" fmla="*/ 5266 h 10000"/>
                    <a:gd name="connsiteX25" fmla="*/ 1324 w 10000"/>
                    <a:gd name="connsiteY25" fmla="*/ 5774 h 10000"/>
                    <a:gd name="connsiteX26" fmla="*/ 1324 w 10000"/>
                    <a:gd name="connsiteY26" fmla="*/ 6246 h 10000"/>
                    <a:gd name="connsiteX27" fmla="*/ 0 w 10000"/>
                    <a:gd name="connsiteY27" fmla="*/ 7517 h 10000"/>
                    <a:gd name="connsiteX28" fmla="*/ 980 w 10000"/>
                    <a:gd name="connsiteY28" fmla="*/ 8099 h 10000"/>
                    <a:gd name="connsiteX29" fmla="*/ 833 w 10000"/>
                    <a:gd name="connsiteY29" fmla="*/ 9189 h 10000"/>
                    <a:gd name="connsiteX30" fmla="*/ 1544 w 10000"/>
                    <a:gd name="connsiteY30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4648 w 10000"/>
                    <a:gd name="connsiteY6" fmla="*/ 6729 h 10000"/>
                    <a:gd name="connsiteX7" fmla="*/ 7066 w 10000"/>
                    <a:gd name="connsiteY7" fmla="*/ 5933 h 10000"/>
                    <a:gd name="connsiteX8" fmla="*/ 7500 w 10000"/>
                    <a:gd name="connsiteY8" fmla="*/ 5593 h 10000"/>
                    <a:gd name="connsiteX9" fmla="*/ 8088 w 10000"/>
                    <a:gd name="connsiteY9" fmla="*/ 4830 h 10000"/>
                    <a:gd name="connsiteX10" fmla="*/ 9216 w 10000"/>
                    <a:gd name="connsiteY10" fmla="*/ 4830 h 10000"/>
                    <a:gd name="connsiteX11" fmla="*/ 10000 w 10000"/>
                    <a:gd name="connsiteY11" fmla="*/ 3740 h 10000"/>
                    <a:gd name="connsiteX12" fmla="*/ 8824 w 10000"/>
                    <a:gd name="connsiteY12" fmla="*/ 2869 h 10000"/>
                    <a:gd name="connsiteX13" fmla="*/ 8480 w 10000"/>
                    <a:gd name="connsiteY13" fmla="*/ 2325 h 10000"/>
                    <a:gd name="connsiteX14" fmla="*/ 8529 w 10000"/>
                    <a:gd name="connsiteY14" fmla="*/ 908 h 10000"/>
                    <a:gd name="connsiteX15" fmla="*/ 7647 w 10000"/>
                    <a:gd name="connsiteY15" fmla="*/ 545 h 10000"/>
                    <a:gd name="connsiteX16" fmla="*/ 5539 w 10000"/>
                    <a:gd name="connsiteY16" fmla="*/ 653 h 10000"/>
                    <a:gd name="connsiteX17" fmla="*/ 4657 w 10000"/>
                    <a:gd name="connsiteY17" fmla="*/ 0 h 10000"/>
                    <a:gd name="connsiteX18" fmla="*/ 4510 w 10000"/>
                    <a:gd name="connsiteY18" fmla="*/ 364 h 10000"/>
                    <a:gd name="connsiteX19" fmla="*/ 4510 w 10000"/>
                    <a:gd name="connsiteY19" fmla="*/ 1670 h 10000"/>
                    <a:gd name="connsiteX20" fmla="*/ 3186 w 10000"/>
                    <a:gd name="connsiteY20" fmla="*/ 2724 h 10000"/>
                    <a:gd name="connsiteX21" fmla="*/ 2304 w 10000"/>
                    <a:gd name="connsiteY21" fmla="*/ 2833 h 10000"/>
                    <a:gd name="connsiteX22" fmla="*/ 1569 w 10000"/>
                    <a:gd name="connsiteY22" fmla="*/ 3923 h 10000"/>
                    <a:gd name="connsiteX23" fmla="*/ 833 w 10000"/>
                    <a:gd name="connsiteY23" fmla="*/ 3813 h 10000"/>
                    <a:gd name="connsiteX24" fmla="*/ 392 w 10000"/>
                    <a:gd name="connsiteY24" fmla="*/ 4285 h 10000"/>
                    <a:gd name="connsiteX25" fmla="*/ 441 w 10000"/>
                    <a:gd name="connsiteY25" fmla="*/ 5266 h 10000"/>
                    <a:gd name="connsiteX26" fmla="*/ 1324 w 10000"/>
                    <a:gd name="connsiteY26" fmla="*/ 5774 h 10000"/>
                    <a:gd name="connsiteX27" fmla="*/ 1324 w 10000"/>
                    <a:gd name="connsiteY27" fmla="*/ 6246 h 10000"/>
                    <a:gd name="connsiteX28" fmla="*/ 0 w 10000"/>
                    <a:gd name="connsiteY28" fmla="*/ 7517 h 10000"/>
                    <a:gd name="connsiteX29" fmla="*/ 980 w 10000"/>
                    <a:gd name="connsiteY29" fmla="*/ 8099 h 10000"/>
                    <a:gd name="connsiteX30" fmla="*/ 833 w 10000"/>
                    <a:gd name="connsiteY30" fmla="*/ 9189 h 10000"/>
                    <a:gd name="connsiteX31" fmla="*/ 1544 w 10000"/>
                    <a:gd name="connsiteY31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4648 w 10000"/>
                    <a:gd name="connsiteY6" fmla="*/ 6729 h 10000"/>
                    <a:gd name="connsiteX7" fmla="*/ 6582 w 10000"/>
                    <a:gd name="connsiteY7" fmla="*/ 6092 h 10000"/>
                    <a:gd name="connsiteX8" fmla="*/ 7500 w 10000"/>
                    <a:gd name="connsiteY8" fmla="*/ 5593 h 10000"/>
                    <a:gd name="connsiteX9" fmla="*/ 8088 w 10000"/>
                    <a:gd name="connsiteY9" fmla="*/ 4830 h 10000"/>
                    <a:gd name="connsiteX10" fmla="*/ 9216 w 10000"/>
                    <a:gd name="connsiteY10" fmla="*/ 4830 h 10000"/>
                    <a:gd name="connsiteX11" fmla="*/ 10000 w 10000"/>
                    <a:gd name="connsiteY11" fmla="*/ 3740 h 10000"/>
                    <a:gd name="connsiteX12" fmla="*/ 8824 w 10000"/>
                    <a:gd name="connsiteY12" fmla="*/ 2869 h 10000"/>
                    <a:gd name="connsiteX13" fmla="*/ 8480 w 10000"/>
                    <a:gd name="connsiteY13" fmla="*/ 2325 h 10000"/>
                    <a:gd name="connsiteX14" fmla="*/ 8529 w 10000"/>
                    <a:gd name="connsiteY14" fmla="*/ 908 h 10000"/>
                    <a:gd name="connsiteX15" fmla="*/ 7647 w 10000"/>
                    <a:gd name="connsiteY15" fmla="*/ 545 h 10000"/>
                    <a:gd name="connsiteX16" fmla="*/ 5539 w 10000"/>
                    <a:gd name="connsiteY16" fmla="*/ 653 h 10000"/>
                    <a:gd name="connsiteX17" fmla="*/ 4657 w 10000"/>
                    <a:gd name="connsiteY17" fmla="*/ 0 h 10000"/>
                    <a:gd name="connsiteX18" fmla="*/ 4510 w 10000"/>
                    <a:gd name="connsiteY18" fmla="*/ 364 h 10000"/>
                    <a:gd name="connsiteX19" fmla="*/ 4510 w 10000"/>
                    <a:gd name="connsiteY19" fmla="*/ 1670 h 10000"/>
                    <a:gd name="connsiteX20" fmla="*/ 3186 w 10000"/>
                    <a:gd name="connsiteY20" fmla="*/ 2724 h 10000"/>
                    <a:gd name="connsiteX21" fmla="*/ 2304 w 10000"/>
                    <a:gd name="connsiteY21" fmla="*/ 2833 h 10000"/>
                    <a:gd name="connsiteX22" fmla="*/ 1569 w 10000"/>
                    <a:gd name="connsiteY22" fmla="*/ 3923 h 10000"/>
                    <a:gd name="connsiteX23" fmla="*/ 833 w 10000"/>
                    <a:gd name="connsiteY23" fmla="*/ 3813 h 10000"/>
                    <a:gd name="connsiteX24" fmla="*/ 392 w 10000"/>
                    <a:gd name="connsiteY24" fmla="*/ 4285 h 10000"/>
                    <a:gd name="connsiteX25" fmla="*/ 441 w 10000"/>
                    <a:gd name="connsiteY25" fmla="*/ 5266 h 10000"/>
                    <a:gd name="connsiteX26" fmla="*/ 1324 w 10000"/>
                    <a:gd name="connsiteY26" fmla="*/ 5774 h 10000"/>
                    <a:gd name="connsiteX27" fmla="*/ 1324 w 10000"/>
                    <a:gd name="connsiteY27" fmla="*/ 6246 h 10000"/>
                    <a:gd name="connsiteX28" fmla="*/ 0 w 10000"/>
                    <a:gd name="connsiteY28" fmla="*/ 7517 h 10000"/>
                    <a:gd name="connsiteX29" fmla="*/ 980 w 10000"/>
                    <a:gd name="connsiteY29" fmla="*/ 8099 h 10000"/>
                    <a:gd name="connsiteX30" fmla="*/ 833 w 10000"/>
                    <a:gd name="connsiteY30" fmla="*/ 9189 h 10000"/>
                    <a:gd name="connsiteX31" fmla="*/ 1544 w 10000"/>
                    <a:gd name="connsiteY31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4648 w 10000"/>
                    <a:gd name="connsiteY6" fmla="*/ 6729 h 10000"/>
                    <a:gd name="connsiteX7" fmla="*/ 6582 w 10000"/>
                    <a:gd name="connsiteY7" fmla="*/ 6092 h 10000"/>
                    <a:gd name="connsiteX8" fmla="*/ 6877 w 10000"/>
                    <a:gd name="connsiteY8" fmla="*/ 5430 h 10000"/>
                    <a:gd name="connsiteX9" fmla="*/ 8088 w 10000"/>
                    <a:gd name="connsiteY9" fmla="*/ 4830 h 10000"/>
                    <a:gd name="connsiteX10" fmla="*/ 9216 w 10000"/>
                    <a:gd name="connsiteY10" fmla="*/ 4830 h 10000"/>
                    <a:gd name="connsiteX11" fmla="*/ 10000 w 10000"/>
                    <a:gd name="connsiteY11" fmla="*/ 3740 h 10000"/>
                    <a:gd name="connsiteX12" fmla="*/ 8824 w 10000"/>
                    <a:gd name="connsiteY12" fmla="*/ 2869 h 10000"/>
                    <a:gd name="connsiteX13" fmla="*/ 8480 w 10000"/>
                    <a:gd name="connsiteY13" fmla="*/ 2325 h 10000"/>
                    <a:gd name="connsiteX14" fmla="*/ 8529 w 10000"/>
                    <a:gd name="connsiteY14" fmla="*/ 908 h 10000"/>
                    <a:gd name="connsiteX15" fmla="*/ 7647 w 10000"/>
                    <a:gd name="connsiteY15" fmla="*/ 545 h 10000"/>
                    <a:gd name="connsiteX16" fmla="*/ 5539 w 10000"/>
                    <a:gd name="connsiteY16" fmla="*/ 653 h 10000"/>
                    <a:gd name="connsiteX17" fmla="*/ 4657 w 10000"/>
                    <a:gd name="connsiteY17" fmla="*/ 0 h 10000"/>
                    <a:gd name="connsiteX18" fmla="*/ 4510 w 10000"/>
                    <a:gd name="connsiteY18" fmla="*/ 364 h 10000"/>
                    <a:gd name="connsiteX19" fmla="*/ 4510 w 10000"/>
                    <a:gd name="connsiteY19" fmla="*/ 1670 h 10000"/>
                    <a:gd name="connsiteX20" fmla="*/ 3186 w 10000"/>
                    <a:gd name="connsiteY20" fmla="*/ 2724 h 10000"/>
                    <a:gd name="connsiteX21" fmla="*/ 2304 w 10000"/>
                    <a:gd name="connsiteY21" fmla="*/ 2833 h 10000"/>
                    <a:gd name="connsiteX22" fmla="*/ 1569 w 10000"/>
                    <a:gd name="connsiteY22" fmla="*/ 3923 h 10000"/>
                    <a:gd name="connsiteX23" fmla="*/ 833 w 10000"/>
                    <a:gd name="connsiteY23" fmla="*/ 3813 h 10000"/>
                    <a:gd name="connsiteX24" fmla="*/ 392 w 10000"/>
                    <a:gd name="connsiteY24" fmla="*/ 4285 h 10000"/>
                    <a:gd name="connsiteX25" fmla="*/ 441 w 10000"/>
                    <a:gd name="connsiteY25" fmla="*/ 5266 h 10000"/>
                    <a:gd name="connsiteX26" fmla="*/ 1324 w 10000"/>
                    <a:gd name="connsiteY26" fmla="*/ 5774 h 10000"/>
                    <a:gd name="connsiteX27" fmla="*/ 1324 w 10000"/>
                    <a:gd name="connsiteY27" fmla="*/ 6246 h 10000"/>
                    <a:gd name="connsiteX28" fmla="*/ 0 w 10000"/>
                    <a:gd name="connsiteY28" fmla="*/ 7517 h 10000"/>
                    <a:gd name="connsiteX29" fmla="*/ 980 w 10000"/>
                    <a:gd name="connsiteY29" fmla="*/ 8099 h 10000"/>
                    <a:gd name="connsiteX30" fmla="*/ 833 w 10000"/>
                    <a:gd name="connsiteY30" fmla="*/ 9189 h 10000"/>
                    <a:gd name="connsiteX31" fmla="*/ 1544 w 10000"/>
                    <a:gd name="connsiteY31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4648 w 10000"/>
                    <a:gd name="connsiteY6" fmla="*/ 6729 h 10000"/>
                    <a:gd name="connsiteX7" fmla="*/ 6582 w 10000"/>
                    <a:gd name="connsiteY7" fmla="*/ 6092 h 10000"/>
                    <a:gd name="connsiteX8" fmla="*/ 6877 w 10000"/>
                    <a:gd name="connsiteY8" fmla="*/ 5430 h 10000"/>
                    <a:gd name="connsiteX9" fmla="*/ 7035 w 10000"/>
                    <a:gd name="connsiteY9" fmla="*/ 3920 h 10000"/>
                    <a:gd name="connsiteX10" fmla="*/ 9216 w 10000"/>
                    <a:gd name="connsiteY10" fmla="*/ 4830 h 10000"/>
                    <a:gd name="connsiteX11" fmla="*/ 10000 w 10000"/>
                    <a:gd name="connsiteY11" fmla="*/ 3740 h 10000"/>
                    <a:gd name="connsiteX12" fmla="*/ 8824 w 10000"/>
                    <a:gd name="connsiteY12" fmla="*/ 2869 h 10000"/>
                    <a:gd name="connsiteX13" fmla="*/ 8480 w 10000"/>
                    <a:gd name="connsiteY13" fmla="*/ 2325 h 10000"/>
                    <a:gd name="connsiteX14" fmla="*/ 8529 w 10000"/>
                    <a:gd name="connsiteY14" fmla="*/ 908 h 10000"/>
                    <a:gd name="connsiteX15" fmla="*/ 7647 w 10000"/>
                    <a:gd name="connsiteY15" fmla="*/ 545 h 10000"/>
                    <a:gd name="connsiteX16" fmla="*/ 5539 w 10000"/>
                    <a:gd name="connsiteY16" fmla="*/ 653 h 10000"/>
                    <a:gd name="connsiteX17" fmla="*/ 4657 w 10000"/>
                    <a:gd name="connsiteY17" fmla="*/ 0 h 10000"/>
                    <a:gd name="connsiteX18" fmla="*/ 4510 w 10000"/>
                    <a:gd name="connsiteY18" fmla="*/ 364 h 10000"/>
                    <a:gd name="connsiteX19" fmla="*/ 4510 w 10000"/>
                    <a:gd name="connsiteY19" fmla="*/ 1670 h 10000"/>
                    <a:gd name="connsiteX20" fmla="*/ 3186 w 10000"/>
                    <a:gd name="connsiteY20" fmla="*/ 2724 h 10000"/>
                    <a:gd name="connsiteX21" fmla="*/ 2304 w 10000"/>
                    <a:gd name="connsiteY21" fmla="*/ 2833 h 10000"/>
                    <a:gd name="connsiteX22" fmla="*/ 1569 w 10000"/>
                    <a:gd name="connsiteY22" fmla="*/ 3923 h 10000"/>
                    <a:gd name="connsiteX23" fmla="*/ 833 w 10000"/>
                    <a:gd name="connsiteY23" fmla="*/ 3813 h 10000"/>
                    <a:gd name="connsiteX24" fmla="*/ 392 w 10000"/>
                    <a:gd name="connsiteY24" fmla="*/ 4285 h 10000"/>
                    <a:gd name="connsiteX25" fmla="*/ 441 w 10000"/>
                    <a:gd name="connsiteY25" fmla="*/ 5266 h 10000"/>
                    <a:gd name="connsiteX26" fmla="*/ 1324 w 10000"/>
                    <a:gd name="connsiteY26" fmla="*/ 5774 h 10000"/>
                    <a:gd name="connsiteX27" fmla="*/ 1324 w 10000"/>
                    <a:gd name="connsiteY27" fmla="*/ 6246 h 10000"/>
                    <a:gd name="connsiteX28" fmla="*/ 0 w 10000"/>
                    <a:gd name="connsiteY28" fmla="*/ 7517 h 10000"/>
                    <a:gd name="connsiteX29" fmla="*/ 980 w 10000"/>
                    <a:gd name="connsiteY29" fmla="*/ 8099 h 10000"/>
                    <a:gd name="connsiteX30" fmla="*/ 833 w 10000"/>
                    <a:gd name="connsiteY30" fmla="*/ 9189 h 10000"/>
                    <a:gd name="connsiteX31" fmla="*/ 1544 w 10000"/>
                    <a:gd name="connsiteY31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4648 w 10000"/>
                    <a:gd name="connsiteY6" fmla="*/ 6729 h 10000"/>
                    <a:gd name="connsiteX7" fmla="*/ 6582 w 10000"/>
                    <a:gd name="connsiteY7" fmla="*/ 6092 h 10000"/>
                    <a:gd name="connsiteX8" fmla="*/ 6877 w 10000"/>
                    <a:gd name="connsiteY8" fmla="*/ 5430 h 10000"/>
                    <a:gd name="connsiteX9" fmla="*/ 7035 w 10000"/>
                    <a:gd name="connsiteY9" fmla="*/ 3920 h 10000"/>
                    <a:gd name="connsiteX10" fmla="*/ 9216 w 10000"/>
                    <a:gd name="connsiteY10" fmla="*/ 4830 h 10000"/>
                    <a:gd name="connsiteX11" fmla="*/ 10000 w 10000"/>
                    <a:gd name="connsiteY11" fmla="*/ 3740 h 10000"/>
                    <a:gd name="connsiteX12" fmla="*/ 8824 w 10000"/>
                    <a:gd name="connsiteY12" fmla="*/ 2869 h 10000"/>
                    <a:gd name="connsiteX13" fmla="*/ 8480 w 10000"/>
                    <a:gd name="connsiteY13" fmla="*/ 2325 h 10000"/>
                    <a:gd name="connsiteX14" fmla="*/ 8529 w 10000"/>
                    <a:gd name="connsiteY14" fmla="*/ 908 h 10000"/>
                    <a:gd name="connsiteX15" fmla="*/ 7647 w 10000"/>
                    <a:gd name="connsiteY15" fmla="*/ 545 h 10000"/>
                    <a:gd name="connsiteX16" fmla="*/ 5539 w 10000"/>
                    <a:gd name="connsiteY16" fmla="*/ 653 h 10000"/>
                    <a:gd name="connsiteX17" fmla="*/ 4657 w 10000"/>
                    <a:gd name="connsiteY17" fmla="*/ 0 h 10000"/>
                    <a:gd name="connsiteX18" fmla="*/ 4510 w 10000"/>
                    <a:gd name="connsiteY18" fmla="*/ 364 h 10000"/>
                    <a:gd name="connsiteX19" fmla="*/ 4510 w 10000"/>
                    <a:gd name="connsiteY19" fmla="*/ 1670 h 10000"/>
                    <a:gd name="connsiteX20" fmla="*/ 3186 w 10000"/>
                    <a:gd name="connsiteY20" fmla="*/ 2724 h 10000"/>
                    <a:gd name="connsiteX21" fmla="*/ 2304 w 10000"/>
                    <a:gd name="connsiteY21" fmla="*/ 2833 h 10000"/>
                    <a:gd name="connsiteX22" fmla="*/ 1569 w 10000"/>
                    <a:gd name="connsiteY22" fmla="*/ 3923 h 10000"/>
                    <a:gd name="connsiteX23" fmla="*/ 833 w 10000"/>
                    <a:gd name="connsiteY23" fmla="*/ 3813 h 10000"/>
                    <a:gd name="connsiteX24" fmla="*/ 392 w 10000"/>
                    <a:gd name="connsiteY24" fmla="*/ 4285 h 10000"/>
                    <a:gd name="connsiteX25" fmla="*/ 441 w 10000"/>
                    <a:gd name="connsiteY25" fmla="*/ 5266 h 10000"/>
                    <a:gd name="connsiteX26" fmla="*/ 1324 w 10000"/>
                    <a:gd name="connsiteY26" fmla="*/ 5774 h 10000"/>
                    <a:gd name="connsiteX27" fmla="*/ 1324 w 10000"/>
                    <a:gd name="connsiteY27" fmla="*/ 6246 h 10000"/>
                    <a:gd name="connsiteX28" fmla="*/ 0 w 10000"/>
                    <a:gd name="connsiteY28" fmla="*/ 7517 h 10000"/>
                    <a:gd name="connsiteX29" fmla="*/ 980 w 10000"/>
                    <a:gd name="connsiteY29" fmla="*/ 8099 h 10000"/>
                    <a:gd name="connsiteX30" fmla="*/ 833 w 10000"/>
                    <a:gd name="connsiteY30" fmla="*/ 9189 h 10000"/>
                    <a:gd name="connsiteX31" fmla="*/ 1544 w 10000"/>
                    <a:gd name="connsiteY31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4648 w 10000"/>
                    <a:gd name="connsiteY6" fmla="*/ 6729 h 10000"/>
                    <a:gd name="connsiteX7" fmla="*/ 6582 w 10000"/>
                    <a:gd name="connsiteY7" fmla="*/ 6092 h 10000"/>
                    <a:gd name="connsiteX8" fmla="*/ 6877 w 10000"/>
                    <a:gd name="connsiteY8" fmla="*/ 5430 h 10000"/>
                    <a:gd name="connsiteX9" fmla="*/ 7035 w 10000"/>
                    <a:gd name="connsiteY9" fmla="*/ 3920 h 10000"/>
                    <a:gd name="connsiteX10" fmla="*/ 9216 w 10000"/>
                    <a:gd name="connsiteY10" fmla="*/ 4830 h 10000"/>
                    <a:gd name="connsiteX11" fmla="*/ 10000 w 10000"/>
                    <a:gd name="connsiteY11" fmla="*/ 3740 h 10000"/>
                    <a:gd name="connsiteX12" fmla="*/ 8824 w 10000"/>
                    <a:gd name="connsiteY12" fmla="*/ 2869 h 10000"/>
                    <a:gd name="connsiteX13" fmla="*/ 8480 w 10000"/>
                    <a:gd name="connsiteY13" fmla="*/ 2325 h 10000"/>
                    <a:gd name="connsiteX14" fmla="*/ 8529 w 10000"/>
                    <a:gd name="connsiteY14" fmla="*/ 908 h 10000"/>
                    <a:gd name="connsiteX15" fmla="*/ 7647 w 10000"/>
                    <a:gd name="connsiteY15" fmla="*/ 545 h 10000"/>
                    <a:gd name="connsiteX16" fmla="*/ 5539 w 10000"/>
                    <a:gd name="connsiteY16" fmla="*/ 653 h 10000"/>
                    <a:gd name="connsiteX17" fmla="*/ 4657 w 10000"/>
                    <a:gd name="connsiteY17" fmla="*/ 0 h 10000"/>
                    <a:gd name="connsiteX18" fmla="*/ 4510 w 10000"/>
                    <a:gd name="connsiteY18" fmla="*/ 364 h 10000"/>
                    <a:gd name="connsiteX19" fmla="*/ 4510 w 10000"/>
                    <a:gd name="connsiteY19" fmla="*/ 1670 h 10000"/>
                    <a:gd name="connsiteX20" fmla="*/ 3186 w 10000"/>
                    <a:gd name="connsiteY20" fmla="*/ 2724 h 10000"/>
                    <a:gd name="connsiteX21" fmla="*/ 2304 w 10000"/>
                    <a:gd name="connsiteY21" fmla="*/ 2833 h 10000"/>
                    <a:gd name="connsiteX22" fmla="*/ 1569 w 10000"/>
                    <a:gd name="connsiteY22" fmla="*/ 3923 h 10000"/>
                    <a:gd name="connsiteX23" fmla="*/ 833 w 10000"/>
                    <a:gd name="connsiteY23" fmla="*/ 3813 h 10000"/>
                    <a:gd name="connsiteX24" fmla="*/ 392 w 10000"/>
                    <a:gd name="connsiteY24" fmla="*/ 4285 h 10000"/>
                    <a:gd name="connsiteX25" fmla="*/ 441 w 10000"/>
                    <a:gd name="connsiteY25" fmla="*/ 5266 h 10000"/>
                    <a:gd name="connsiteX26" fmla="*/ 1324 w 10000"/>
                    <a:gd name="connsiteY26" fmla="*/ 5774 h 10000"/>
                    <a:gd name="connsiteX27" fmla="*/ 1324 w 10000"/>
                    <a:gd name="connsiteY27" fmla="*/ 6246 h 10000"/>
                    <a:gd name="connsiteX28" fmla="*/ 0 w 10000"/>
                    <a:gd name="connsiteY28" fmla="*/ 7517 h 10000"/>
                    <a:gd name="connsiteX29" fmla="*/ 980 w 10000"/>
                    <a:gd name="connsiteY29" fmla="*/ 8099 h 10000"/>
                    <a:gd name="connsiteX30" fmla="*/ 833 w 10000"/>
                    <a:gd name="connsiteY30" fmla="*/ 9189 h 10000"/>
                    <a:gd name="connsiteX31" fmla="*/ 1544 w 10000"/>
                    <a:gd name="connsiteY31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4648 w 10000"/>
                    <a:gd name="connsiteY6" fmla="*/ 6729 h 10000"/>
                    <a:gd name="connsiteX7" fmla="*/ 6582 w 10000"/>
                    <a:gd name="connsiteY7" fmla="*/ 6092 h 10000"/>
                    <a:gd name="connsiteX8" fmla="*/ 6877 w 10000"/>
                    <a:gd name="connsiteY8" fmla="*/ 5430 h 10000"/>
                    <a:gd name="connsiteX9" fmla="*/ 7035 w 10000"/>
                    <a:gd name="connsiteY9" fmla="*/ 4079 h 10000"/>
                    <a:gd name="connsiteX10" fmla="*/ 9216 w 10000"/>
                    <a:gd name="connsiteY10" fmla="*/ 4830 h 10000"/>
                    <a:gd name="connsiteX11" fmla="*/ 10000 w 10000"/>
                    <a:gd name="connsiteY11" fmla="*/ 3740 h 10000"/>
                    <a:gd name="connsiteX12" fmla="*/ 8824 w 10000"/>
                    <a:gd name="connsiteY12" fmla="*/ 2869 h 10000"/>
                    <a:gd name="connsiteX13" fmla="*/ 8480 w 10000"/>
                    <a:gd name="connsiteY13" fmla="*/ 2325 h 10000"/>
                    <a:gd name="connsiteX14" fmla="*/ 8529 w 10000"/>
                    <a:gd name="connsiteY14" fmla="*/ 908 h 10000"/>
                    <a:gd name="connsiteX15" fmla="*/ 7647 w 10000"/>
                    <a:gd name="connsiteY15" fmla="*/ 545 h 10000"/>
                    <a:gd name="connsiteX16" fmla="*/ 5539 w 10000"/>
                    <a:gd name="connsiteY16" fmla="*/ 653 h 10000"/>
                    <a:gd name="connsiteX17" fmla="*/ 4657 w 10000"/>
                    <a:gd name="connsiteY17" fmla="*/ 0 h 10000"/>
                    <a:gd name="connsiteX18" fmla="*/ 4510 w 10000"/>
                    <a:gd name="connsiteY18" fmla="*/ 364 h 10000"/>
                    <a:gd name="connsiteX19" fmla="*/ 4510 w 10000"/>
                    <a:gd name="connsiteY19" fmla="*/ 1670 h 10000"/>
                    <a:gd name="connsiteX20" fmla="*/ 3186 w 10000"/>
                    <a:gd name="connsiteY20" fmla="*/ 2724 h 10000"/>
                    <a:gd name="connsiteX21" fmla="*/ 2304 w 10000"/>
                    <a:gd name="connsiteY21" fmla="*/ 2833 h 10000"/>
                    <a:gd name="connsiteX22" fmla="*/ 1569 w 10000"/>
                    <a:gd name="connsiteY22" fmla="*/ 3923 h 10000"/>
                    <a:gd name="connsiteX23" fmla="*/ 833 w 10000"/>
                    <a:gd name="connsiteY23" fmla="*/ 3813 h 10000"/>
                    <a:gd name="connsiteX24" fmla="*/ 392 w 10000"/>
                    <a:gd name="connsiteY24" fmla="*/ 4285 h 10000"/>
                    <a:gd name="connsiteX25" fmla="*/ 441 w 10000"/>
                    <a:gd name="connsiteY25" fmla="*/ 5266 h 10000"/>
                    <a:gd name="connsiteX26" fmla="*/ 1324 w 10000"/>
                    <a:gd name="connsiteY26" fmla="*/ 5774 h 10000"/>
                    <a:gd name="connsiteX27" fmla="*/ 1324 w 10000"/>
                    <a:gd name="connsiteY27" fmla="*/ 6246 h 10000"/>
                    <a:gd name="connsiteX28" fmla="*/ 0 w 10000"/>
                    <a:gd name="connsiteY28" fmla="*/ 7517 h 10000"/>
                    <a:gd name="connsiteX29" fmla="*/ 980 w 10000"/>
                    <a:gd name="connsiteY29" fmla="*/ 8099 h 10000"/>
                    <a:gd name="connsiteX30" fmla="*/ 833 w 10000"/>
                    <a:gd name="connsiteY30" fmla="*/ 9189 h 10000"/>
                    <a:gd name="connsiteX31" fmla="*/ 1544 w 10000"/>
                    <a:gd name="connsiteY31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4648 w 10000"/>
                    <a:gd name="connsiteY6" fmla="*/ 6729 h 10000"/>
                    <a:gd name="connsiteX7" fmla="*/ 6582 w 10000"/>
                    <a:gd name="connsiteY7" fmla="*/ 6092 h 10000"/>
                    <a:gd name="connsiteX8" fmla="*/ 6877 w 10000"/>
                    <a:gd name="connsiteY8" fmla="*/ 5430 h 10000"/>
                    <a:gd name="connsiteX9" fmla="*/ 7035 w 10000"/>
                    <a:gd name="connsiteY9" fmla="*/ 4079 h 10000"/>
                    <a:gd name="connsiteX10" fmla="*/ 7309 w 10000"/>
                    <a:gd name="connsiteY10" fmla="*/ 3953 h 10000"/>
                    <a:gd name="connsiteX11" fmla="*/ 9216 w 10000"/>
                    <a:gd name="connsiteY11" fmla="*/ 4830 h 10000"/>
                    <a:gd name="connsiteX12" fmla="*/ 10000 w 10000"/>
                    <a:gd name="connsiteY12" fmla="*/ 3740 h 10000"/>
                    <a:gd name="connsiteX13" fmla="*/ 8824 w 10000"/>
                    <a:gd name="connsiteY13" fmla="*/ 2869 h 10000"/>
                    <a:gd name="connsiteX14" fmla="*/ 8480 w 10000"/>
                    <a:gd name="connsiteY14" fmla="*/ 2325 h 10000"/>
                    <a:gd name="connsiteX15" fmla="*/ 8529 w 10000"/>
                    <a:gd name="connsiteY15" fmla="*/ 908 h 10000"/>
                    <a:gd name="connsiteX16" fmla="*/ 7647 w 10000"/>
                    <a:gd name="connsiteY16" fmla="*/ 545 h 10000"/>
                    <a:gd name="connsiteX17" fmla="*/ 5539 w 10000"/>
                    <a:gd name="connsiteY17" fmla="*/ 653 h 10000"/>
                    <a:gd name="connsiteX18" fmla="*/ 4657 w 10000"/>
                    <a:gd name="connsiteY18" fmla="*/ 0 h 10000"/>
                    <a:gd name="connsiteX19" fmla="*/ 4510 w 10000"/>
                    <a:gd name="connsiteY19" fmla="*/ 364 h 10000"/>
                    <a:gd name="connsiteX20" fmla="*/ 4510 w 10000"/>
                    <a:gd name="connsiteY20" fmla="*/ 1670 h 10000"/>
                    <a:gd name="connsiteX21" fmla="*/ 3186 w 10000"/>
                    <a:gd name="connsiteY21" fmla="*/ 2724 h 10000"/>
                    <a:gd name="connsiteX22" fmla="*/ 2304 w 10000"/>
                    <a:gd name="connsiteY22" fmla="*/ 2833 h 10000"/>
                    <a:gd name="connsiteX23" fmla="*/ 1569 w 10000"/>
                    <a:gd name="connsiteY23" fmla="*/ 3923 h 10000"/>
                    <a:gd name="connsiteX24" fmla="*/ 833 w 10000"/>
                    <a:gd name="connsiteY24" fmla="*/ 3813 h 10000"/>
                    <a:gd name="connsiteX25" fmla="*/ 392 w 10000"/>
                    <a:gd name="connsiteY25" fmla="*/ 4285 h 10000"/>
                    <a:gd name="connsiteX26" fmla="*/ 441 w 10000"/>
                    <a:gd name="connsiteY26" fmla="*/ 5266 h 10000"/>
                    <a:gd name="connsiteX27" fmla="*/ 1324 w 10000"/>
                    <a:gd name="connsiteY27" fmla="*/ 5774 h 10000"/>
                    <a:gd name="connsiteX28" fmla="*/ 1324 w 10000"/>
                    <a:gd name="connsiteY28" fmla="*/ 6246 h 10000"/>
                    <a:gd name="connsiteX29" fmla="*/ 0 w 10000"/>
                    <a:gd name="connsiteY29" fmla="*/ 7517 h 10000"/>
                    <a:gd name="connsiteX30" fmla="*/ 980 w 10000"/>
                    <a:gd name="connsiteY30" fmla="*/ 8099 h 10000"/>
                    <a:gd name="connsiteX31" fmla="*/ 833 w 10000"/>
                    <a:gd name="connsiteY31" fmla="*/ 9189 h 10000"/>
                    <a:gd name="connsiteX32" fmla="*/ 1544 w 10000"/>
                    <a:gd name="connsiteY32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4648 w 10000"/>
                    <a:gd name="connsiteY6" fmla="*/ 6729 h 10000"/>
                    <a:gd name="connsiteX7" fmla="*/ 6582 w 10000"/>
                    <a:gd name="connsiteY7" fmla="*/ 6092 h 10000"/>
                    <a:gd name="connsiteX8" fmla="*/ 6877 w 10000"/>
                    <a:gd name="connsiteY8" fmla="*/ 5430 h 10000"/>
                    <a:gd name="connsiteX9" fmla="*/ 7035 w 10000"/>
                    <a:gd name="connsiteY9" fmla="*/ 4079 h 10000"/>
                    <a:gd name="connsiteX10" fmla="*/ 7309 w 10000"/>
                    <a:gd name="connsiteY10" fmla="*/ 3953 h 10000"/>
                    <a:gd name="connsiteX11" fmla="*/ 8343 w 10000"/>
                    <a:gd name="connsiteY11" fmla="*/ 4152 h 10000"/>
                    <a:gd name="connsiteX12" fmla="*/ 9216 w 10000"/>
                    <a:gd name="connsiteY12" fmla="*/ 4830 h 10000"/>
                    <a:gd name="connsiteX13" fmla="*/ 10000 w 10000"/>
                    <a:gd name="connsiteY13" fmla="*/ 3740 h 10000"/>
                    <a:gd name="connsiteX14" fmla="*/ 8824 w 10000"/>
                    <a:gd name="connsiteY14" fmla="*/ 2869 h 10000"/>
                    <a:gd name="connsiteX15" fmla="*/ 8480 w 10000"/>
                    <a:gd name="connsiteY15" fmla="*/ 2325 h 10000"/>
                    <a:gd name="connsiteX16" fmla="*/ 8529 w 10000"/>
                    <a:gd name="connsiteY16" fmla="*/ 908 h 10000"/>
                    <a:gd name="connsiteX17" fmla="*/ 7647 w 10000"/>
                    <a:gd name="connsiteY17" fmla="*/ 545 h 10000"/>
                    <a:gd name="connsiteX18" fmla="*/ 5539 w 10000"/>
                    <a:gd name="connsiteY18" fmla="*/ 653 h 10000"/>
                    <a:gd name="connsiteX19" fmla="*/ 4657 w 10000"/>
                    <a:gd name="connsiteY19" fmla="*/ 0 h 10000"/>
                    <a:gd name="connsiteX20" fmla="*/ 4510 w 10000"/>
                    <a:gd name="connsiteY20" fmla="*/ 364 h 10000"/>
                    <a:gd name="connsiteX21" fmla="*/ 4510 w 10000"/>
                    <a:gd name="connsiteY21" fmla="*/ 1670 h 10000"/>
                    <a:gd name="connsiteX22" fmla="*/ 3186 w 10000"/>
                    <a:gd name="connsiteY22" fmla="*/ 2724 h 10000"/>
                    <a:gd name="connsiteX23" fmla="*/ 2304 w 10000"/>
                    <a:gd name="connsiteY23" fmla="*/ 2833 h 10000"/>
                    <a:gd name="connsiteX24" fmla="*/ 1569 w 10000"/>
                    <a:gd name="connsiteY24" fmla="*/ 3923 h 10000"/>
                    <a:gd name="connsiteX25" fmla="*/ 833 w 10000"/>
                    <a:gd name="connsiteY25" fmla="*/ 3813 h 10000"/>
                    <a:gd name="connsiteX26" fmla="*/ 392 w 10000"/>
                    <a:gd name="connsiteY26" fmla="*/ 4285 h 10000"/>
                    <a:gd name="connsiteX27" fmla="*/ 441 w 10000"/>
                    <a:gd name="connsiteY27" fmla="*/ 5266 h 10000"/>
                    <a:gd name="connsiteX28" fmla="*/ 1324 w 10000"/>
                    <a:gd name="connsiteY28" fmla="*/ 5774 h 10000"/>
                    <a:gd name="connsiteX29" fmla="*/ 1324 w 10000"/>
                    <a:gd name="connsiteY29" fmla="*/ 6246 h 10000"/>
                    <a:gd name="connsiteX30" fmla="*/ 0 w 10000"/>
                    <a:gd name="connsiteY30" fmla="*/ 7517 h 10000"/>
                    <a:gd name="connsiteX31" fmla="*/ 980 w 10000"/>
                    <a:gd name="connsiteY31" fmla="*/ 8099 h 10000"/>
                    <a:gd name="connsiteX32" fmla="*/ 833 w 10000"/>
                    <a:gd name="connsiteY32" fmla="*/ 9189 h 10000"/>
                    <a:gd name="connsiteX33" fmla="*/ 1544 w 10000"/>
                    <a:gd name="connsiteY33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547 w 10000"/>
                    <a:gd name="connsiteY5" fmla="*/ 6883 h 10000"/>
                    <a:gd name="connsiteX6" fmla="*/ 4648 w 10000"/>
                    <a:gd name="connsiteY6" fmla="*/ 6729 h 10000"/>
                    <a:gd name="connsiteX7" fmla="*/ 6582 w 10000"/>
                    <a:gd name="connsiteY7" fmla="*/ 6092 h 10000"/>
                    <a:gd name="connsiteX8" fmla="*/ 6877 w 10000"/>
                    <a:gd name="connsiteY8" fmla="*/ 5430 h 10000"/>
                    <a:gd name="connsiteX9" fmla="*/ 7035 w 10000"/>
                    <a:gd name="connsiteY9" fmla="*/ 4079 h 10000"/>
                    <a:gd name="connsiteX10" fmla="*/ 7309 w 10000"/>
                    <a:gd name="connsiteY10" fmla="*/ 3953 h 10000"/>
                    <a:gd name="connsiteX11" fmla="*/ 8343 w 10000"/>
                    <a:gd name="connsiteY11" fmla="*/ 4152 h 10000"/>
                    <a:gd name="connsiteX12" fmla="*/ 8169 w 10000"/>
                    <a:gd name="connsiteY12" fmla="*/ 4510 h 10000"/>
                    <a:gd name="connsiteX13" fmla="*/ 9216 w 10000"/>
                    <a:gd name="connsiteY13" fmla="*/ 4830 h 10000"/>
                    <a:gd name="connsiteX14" fmla="*/ 10000 w 10000"/>
                    <a:gd name="connsiteY14" fmla="*/ 3740 h 10000"/>
                    <a:gd name="connsiteX15" fmla="*/ 8824 w 10000"/>
                    <a:gd name="connsiteY15" fmla="*/ 2869 h 10000"/>
                    <a:gd name="connsiteX16" fmla="*/ 8480 w 10000"/>
                    <a:gd name="connsiteY16" fmla="*/ 2325 h 10000"/>
                    <a:gd name="connsiteX17" fmla="*/ 8529 w 10000"/>
                    <a:gd name="connsiteY17" fmla="*/ 908 h 10000"/>
                    <a:gd name="connsiteX18" fmla="*/ 7647 w 10000"/>
                    <a:gd name="connsiteY18" fmla="*/ 545 h 10000"/>
                    <a:gd name="connsiteX19" fmla="*/ 5539 w 10000"/>
                    <a:gd name="connsiteY19" fmla="*/ 653 h 10000"/>
                    <a:gd name="connsiteX20" fmla="*/ 4657 w 10000"/>
                    <a:gd name="connsiteY20" fmla="*/ 0 h 10000"/>
                    <a:gd name="connsiteX21" fmla="*/ 4510 w 10000"/>
                    <a:gd name="connsiteY21" fmla="*/ 364 h 10000"/>
                    <a:gd name="connsiteX22" fmla="*/ 4510 w 10000"/>
                    <a:gd name="connsiteY22" fmla="*/ 1670 h 10000"/>
                    <a:gd name="connsiteX23" fmla="*/ 3186 w 10000"/>
                    <a:gd name="connsiteY23" fmla="*/ 2724 h 10000"/>
                    <a:gd name="connsiteX24" fmla="*/ 2304 w 10000"/>
                    <a:gd name="connsiteY24" fmla="*/ 2833 h 10000"/>
                    <a:gd name="connsiteX25" fmla="*/ 1569 w 10000"/>
                    <a:gd name="connsiteY25" fmla="*/ 3923 h 10000"/>
                    <a:gd name="connsiteX26" fmla="*/ 833 w 10000"/>
                    <a:gd name="connsiteY26" fmla="*/ 3813 h 10000"/>
                    <a:gd name="connsiteX27" fmla="*/ 392 w 10000"/>
                    <a:gd name="connsiteY27" fmla="*/ 4285 h 10000"/>
                    <a:gd name="connsiteX28" fmla="*/ 441 w 10000"/>
                    <a:gd name="connsiteY28" fmla="*/ 5266 h 10000"/>
                    <a:gd name="connsiteX29" fmla="*/ 1324 w 10000"/>
                    <a:gd name="connsiteY29" fmla="*/ 5774 h 10000"/>
                    <a:gd name="connsiteX30" fmla="*/ 1324 w 10000"/>
                    <a:gd name="connsiteY30" fmla="*/ 6246 h 10000"/>
                    <a:gd name="connsiteX31" fmla="*/ 0 w 10000"/>
                    <a:gd name="connsiteY31" fmla="*/ 7517 h 10000"/>
                    <a:gd name="connsiteX32" fmla="*/ 980 w 10000"/>
                    <a:gd name="connsiteY32" fmla="*/ 8099 h 10000"/>
                    <a:gd name="connsiteX33" fmla="*/ 833 w 10000"/>
                    <a:gd name="connsiteY33" fmla="*/ 9189 h 10000"/>
                    <a:gd name="connsiteX34" fmla="*/ 1544 w 10000"/>
                    <a:gd name="connsiteY34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130 w 10000"/>
                    <a:gd name="connsiteY5" fmla="*/ 7410 h 10000"/>
                    <a:gd name="connsiteX6" fmla="*/ 4547 w 10000"/>
                    <a:gd name="connsiteY6" fmla="*/ 6883 h 10000"/>
                    <a:gd name="connsiteX7" fmla="*/ 4648 w 10000"/>
                    <a:gd name="connsiteY7" fmla="*/ 6729 h 10000"/>
                    <a:gd name="connsiteX8" fmla="*/ 6582 w 10000"/>
                    <a:gd name="connsiteY8" fmla="*/ 6092 h 10000"/>
                    <a:gd name="connsiteX9" fmla="*/ 6877 w 10000"/>
                    <a:gd name="connsiteY9" fmla="*/ 5430 h 10000"/>
                    <a:gd name="connsiteX10" fmla="*/ 7035 w 10000"/>
                    <a:gd name="connsiteY10" fmla="*/ 4079 h 10000"/>
                    <a:gd name="connsiteX11" fmla="*/ 7309 w 10000"/>
                    <a:gd name="connsiteY11" fmla="*/ 3953 h 10000"/>
                    <a:gd name="connsiteX12" fmla="*/ 8343 w 10000"/>
                    <a:gd name="connsiteY12" fmla="*/ 4152 h 10000"/>
                    <a:gd name="connsiteX13" fmla="*/ 8169 w 10000"/>
                    <a:gd name="connsiteY13" fmla="*/ 4510 h 10000"/>
                    <a:gd name="connsiteX14" fmla="*/ 9216 w 10000"/>
                    <a:gd name="connsiteY14" fmla="*/ 4830 h 10000"/>
                    <a:gd name="connsiteX15" fmla="*/ 10000 w 10000"/>
                    <a:gd name="connsiteY15" fmla="*/ 3740 h 10000"/>
                    <a:gd name="connsiteX16" fmla="*/ 8824 w 10000"/>
                    <a:gd name="connsiteY16" fmla="*/ 2869 h 10000"/>
                    <a:gd name="connsiteX17" fmla="*/ 8480 w 10000"/>
                    <a:gd name="connsiteY17" fmla="*/ 2325 h 10000"/>
                    <a:gd name="connsiteX18" fmla="*/ 8529 w 10000"/>
                    <a:gd name="connsiteY18" fmla="*/ 908 h 10000"/>
                    <a:gd name="connsiteX19" fmla="*/ 7647 w 10000"/>
                    <a:gd name="connsiteY19" fmla="*/ 545 h 10000"/>
                    <a:gd name="connsiteX20" fmla="*/ 5539 w 10000"/>
                    <a:gd name="connsiteY20" fmla="*/ 653 h 10000"/>
                    <a:gd name="connsiteX21" fmla="*/ 4657 w 10000"/>
                    <a:gd name="connsiteY21" fmla="*/ 0 h 10000"/>
                    <a:gd name="connsiteX22" fmla="*/ 4510 w 10000"/>
                    <a:gd name="connsiteY22" fmla="*/ 364 h 10000"/>
                    <a:gd name="connsiteX23" fmla="*/ 4510 w 10000"/>
                    <a:gd name="connsiteY23" fmla="*/ 1670 h 10000"/>
                    <a:gd name="connsiteX24" fmla="*/ 3186 w 10000"/>
                    <a:gd name="connsiteY24" fmla="*/ 2724 h 10000"/>
                    <a:gd name="connsiteX25" fmla="*/ 2304 w 10000"/>
                    <a:gd name="connsiteY25" fmla="*/ 2833 h 10000"/>
                    <a:gd name="connsiteX26" fmla="*/ 1569 w 10000"/>
                    <a:gd name="connsiteY26" fmla="*/ 3923 h 10000"/>
                    <a:gd name="connsiteX27" fmla="*/ 833 w 10000"/>
                    <a:gd name="connsiteY27" fmla="*/ 3813 h 10000"/>
                    <a:gd name="connsiteX28" fmla="*/ 392 w 10000"/>
                    <a:gd name="connsiteY28" fmla="*/ 4285 h 10000"/>
                    <a:gd name="connsiteX29" fmla="*/ 441 w 10000"/>
                    <a:gd name="connsiteY29" fmla="*/ 5266 h 10000"/>
                    <a:gd name="connsiteX30" fmla="*/ 1324 w 10000"/>
                    <a:gd name="connsiteY30" fmla="*/ 5774 h 10000"/>
                    <a:gd name="connsiteX31" fmla="*/ 1324 w 10000"/>
                    <a:gd name="connsiteY31" fmla="*/ 6246 h 10000"/>
                    <a:gd name="connsiteX32" fmla="*/ 0 w 10000"/>
                    <a:gd name="connsiteY32" fmla="*/ 7517 h 10000"/>
                    <a:gd name="connsiteX33" fmla="*/ 980 w 10000"/>
                    <a:gd name="connsiteY33" fmla="*/ 8099 h 10000"/>
                    <a:gd name="connsiteX34" fmla="*/ 833 w 10000"/>
                    <a:gd name="connsiteY34" fmla="*/ 9189 h 10000"/>
                    <a:gd name="connsiteX35" fmla="*/ 1544 w 10000"/>
                    <a:gd name="connsiteY35" fmla="*/ 10000 h 10000"/>
                    <a:gd name="connsiteX0" fmla="*/ 1544 w 10000"/>
                    <a:gd name="connsiteY0" fmla="*/ 10000 h 10000"/>
                    <a:gd name="connsiteX1" fmla="*/ 1504 w 10000"/>
                    <a:gd name="connsiteY1" fmla="*/ 9645 h 10000"/>
                    <a:gd name="connsiteX2" fmla="*/ 2847 w 10000"/>
                    <a:gd name="connsiteY2" fmla="*/ 9217 h 10000"/>
                    <a:gd name="connsiteX3" fmla="*/ 3849 w 10000"/>
                    <a:gd name="connsiteY3" fmla="*/ 8407 h 10000"/>
                    <a:gd name="connsiteX4" fmla="*/ 4232 w 10000"/>
                    <a:gd name="connsiteY4" fmla="*/ 7873 h 10000"/>
                    <a:gd name="connsiteX5" fmla="*/ 4130 w 10000"/>
                    <a:gd name="connsiteY5" fmla="*/ 7410 h 10000"/>
                    <a:gd name="connsiteX6" fmla="*/ 4547 w 10000"/>
                    <a:gd name="connsiteY6" fmla="*/ 6883 h 10000"/>
                    <a:gd name="connsiteX7" fmla="*/ 4648 w 10000"/>
                    <a:gd name="connsiteY7" fmla="*/ 6729 h 10000"/>
                    <a:gd name="connsiteX8" fmla="*/ 6582 w 10000"/>
                    <a:gd name="connsiteY8" fmla="*/ 6092 h 10000"/>
                    <a:gd name="connsiteX9" fmla="*/ 6877 w 10000"/>
                    <a:gd name="connsiteY9" fmla="*/ 5430 h 10000"/>
                    <a:gd name="connsiteX10" fmla="*/ 7035 w 10000"/>
                    <a:gd name="connsiteY10" fmla="*/ 4079 h 10000"/>
                    <a:gd name="connsiteX11" fmla="*/ 7309 w 10000"/>
                    <a:gd name="connsiteY11" fmla="*/ 3953 h 10000"/>
                    <a:gd name="connsiteX12" fmla="*/ 8343 w 10000"/>
                    <a:gd name="connsiteY12" fmla="*/ 4152 h 10000"/>
                    <a:gd name="connsiteX13" fmla="*/ 8169 w 10000"/>
                    <a:gd name="connsiteY13" fmla="*/ 4510 h 10000"/>
                    <a:gd name="connsiteX14" fmla="*/ 9216 w 10000"/>
                    <a:gd name="connsiteY14" fmla="*/ 4830 h 10000"/>
                    <a:gd name="connsiteX15" fmla="*/ 9996 w 10000"/>
                    <a:gd name="connsiteY15" fmla="*/ 4003 h 10000"/>
                    <a:gd name="connsiteX16" fmla="*/ 10000 w 10000"/>
                    <a:gd name="connsiteY16" fmla="*/ 3740 h 10000"/>
                    <a:gd name="connsiteX17" fmla="*/ 8824 w 10000"/>
                    <a:gd name="connsiteY17" fmla="*/ 2869 h 10000"/>
                    <a:gd name="connsiteX18" fmla="*/ 8480 w 10000"/>
                    <a:gd name="connsiteY18" fmla="*/ 2325 h 10000"/>
                    <a:gd name="connsiteX19" fmla="*/ 8529 w 10000"/>
                    <a:gd name="connsiteY19" fmla="*/ 908 h 10000"/>
                    <a:gd name="connsiteX20" fmla="*/ 7647 w 10000"/>
                    <a:gd name="connsiteY20" fmla="*/ 545 h 10000"/>
                    <a:gd name="connsiteX21" fmla="*/ 5539 w 10000"/>
                    <a:gd name="connsiteY21" fmla="*/ 653 h 10000"/>
                    <a:gd name="connsiteX22" fmla="*/ 4657 w 10000"/>
                    <a:gd name="connsiteY22" fmla="*/ 0 h 10000"/>
                    <a:gd name="connsiteX23" fmla="*/ 4510 w 10000"/>
                    <a:gd name="connsiteY23" fmla="*/ 364 h 10000"/>
                    <a:gd name="connsiteX24" fmla="*/ 4510 w 10000"/>
                    <a:gd name="connsiteY24" fmla="*/ 1670 h 10000"/>
                    <a:gd name="connsiteX25" fmla="*/ 3186 w 10000"/>
                    <a:gd name="connsiteY25" fmla="*/ 2724 h 10000"/>
                    <a:gd name="connsiteX26" fmla="*/ 2304 w 10000"/>
                    <a:gd name="connsiteY26" fmla="*/ 2833 h 10000"/>
                    <a:gd name="connsiteX27" fmla="*/ 1569 w 10000"/>
                    <a:gd name="connsiteY27" fmla="*/ 3923 h 10000"/>
                    <a:gd name="connsiteX28" fmla="*/ 833 w 10000"/>
                    <a:gd name="connsiteY28" fmla="*/ 3813 h 10000"/>
                    <a:gd name="connsiteX29" fmla="*/ 392 w 10000"/>
                    <a:gd name="connsiteY29" fmla="*/ 4285 h 10000"/>
                    <a:gd name="connsiteX30" fmla="*/ 441 w 10000"/>
                    <a:gd name="connsiteY30" fmla="*/ 5266 h 10000"/>
                    <a:gd name="connsiteX31" fmla="*/ 1324 w 10000"/>
                    <a:gd name="connsiteY31" fmla="*/ 5774 h 10000"/>
                    <a:gd name="connsiteX32" fmla="*/ 1324 w 10000"/>
                    <a:gd name="connsiteY32" fmla="*/ 6246 h 10000"/>
                    <a:gd name="connsiteX33" fmla="*/ 0 w 10000"/>
                    <a:gd name="connsiteY33" fmla="*/ 7517 h 10000"/>
                    <a:gd name="connsiteX34" fmla="*/ 980 w 10000"/>
                    <a:gd name="connsiteY34" fmla="*/ 8099 h 10000"/>
                    <a:gd name="connsiteX35" fmla="*/ 833 w 10000"/>
                    <a:gd name="connsiteY35" fmla="*/ 9189 h 10000"/>
                    <a:gd name="connsiteX36" fmla="*/ 1544 w 10000"/>
                    <a:gd name="connsiteY36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000" h="10000">
                      <a:moveTo>
                        <a:pt x="1544" y="10000"/>
                      </a:moveTo>
                      <a:cubicBezTo>
                        <a:pt x="1531" y="9882"/>
                        <a:pt x="1517" y="9763"/>
                        <a:pt x="1504" y="9645"/>
                      </a:cubicBezTo>
                      <a:lnTo>
                        <a:pt x="2847" y="9217"/>
                      </a:lnTo>
                      <a:lnTo>
                        <a:pt x="3849" y="8407"/>
                      </a:lnTo>
                      <a:cubicBezTo>
                        <a:pt x="4018" y="8132"/>
                        <a:pt x="4116" y="8127"/>
                        <a:pt x="4232" y="7873"/>
                      </a:cubicBezTo>
                      <a:cubicBezTo>
                        <a:pt x="4324" y="7680"/>
                        <a:pt x="4078" y="7575"/>
                        <a:pt x="4130" y="7410"/>
                      </a:cubicBezTo>
                      <a:cubicBezTo>
                        <a:pt x="4182" y="7245"/>
                        <a:pt x="4506" y="6970"/>
                        <a:pt x="4547" y="6883"/>
                      </a:cubicBezTo>
                      <a:cubicBezTo>
                        <a:pt x="4581" y="6832"/>
                        <a:pt x="4614" y="6780"/>
                        <a:pt x="4648" y="6729"/>
                      </a:cubicBezTo>
                      <a:lnTo>
                        <a:pt x="6582" y="6092"/>
                      </a:lnTo>
                      <a:cubicBezTo>
                        <a:pt x="6680" y="5871"/>
                        <a:pt x="6779" y="5651"/>
                        <a:pt x="6877" y="5430"/>
                      </a:cubicBezTo>
                      <a:cubicBezTo>
                        <a:pt x="6930" y="4927"/>
                        <a:pt x="6372" y="4707"/>
                        <a:pt x="7035" y="4079"/>
                      </a:cubicBezTo>
                      <a:cubicBezTo>
                        <a:pt x="7338" y="3938"/>
                        <a:pt x="6946" y="3828"/>
                        <a:pt x="7309" y="3953"/>
                      </a:cubicBezTo>
                      <a:cubicBezTo>
                        <a:pt x="7487" y="3997"/>
                        <a:pt x="8025" y="4006"/>
                        <a:pt x="8343" y="4152"/>
                      </a:cubicBezTo>
                      <a:cubicBezTo>
                        <a:pt x="8592" y="4257"/>
                        <a:pt x="8024" y="4397"/>
                        <a:pt x="8169" y="4510"/>
                      </a:cubicBezTo>
                      <a:cubicBezTo>
                        <a:pt x="8314" y="4623"/>
                        <a:pt x="8949" y="4890"/>
                        <a:pt x="9216" y="4830"/>
                      </a:cubicBezTo>
                      <a:lnTo>
                        <a:pt x="9996" y="4003"/>
                      </a:lnTo>
                      <a:cubicBezTo>
                        <a:pt x="9997" y="3915"/>
                        <a:pt x="9999" y="3828"/>
                        <a:pt x="10000" y="3740"/>
                      </a:cubicBezTo>
                      <a:lnTo>
                        <a:pt x="8824" y="2869"/>
                      </a:lnTo>
                      <a:lnTo>
                        <a:pt x="8480" y="2325"/>
                      </a:lnTo>
                      <a:cubicBezTo>
                        <a:pt x="8496" y="1853"/>
                        <a:pt x="8513" y="1381"/>
                        <a:pt x="8529" y="908"/>
                      </a:cubicBezTo>
                      <a:lnTo>
                        <a:pt x="7647" y="545"/>
                      </a:lnTo>
                      <a:lnTo>
                        <a:pt x="5539" y="653"/>
                      </a:lnTo>
                      <a:lnTo>
                        <a:pt x="4657" y="0"/>
                      </a:lnTo>
                      <a:lnTo>
                        <a:pt x="4510" y="364"/>
                      </a:lnTo>
                      <a:lnTo>
                        <a:pt x="4510" y="1670"/>
                      </a:lnTo>
                      <a:lnTo>
                        <a:pt x="3186" y="2724"/>
                      </a:lnTo>
                      <a:lnTo>
                        <a:pt x="2304" y="2833"/>
                      </a:lnTo>
                      <a:lnTo>
                        <a:pt x="1569" y="3923"/>
                      </a:lnTo>
                      <a:lnTo>
                        <a:pt x="833" y="3813"/>
                      </a:lnTo>
                      <a:lnTo>
                        <a:pt x="392" y="4285"/>
                      </a:lnTo>
                      <a:cubicBezTo>
                        <a:pt x="408" y="4612"/>
                        <a:pt x="425" y="4940"/>
                        <a:pt x="441" y="5266"/>
                      </a:cubicBezTo>
                      <a:lnTo>
                        <a:pt x="1324" y="5774"/>
                      </a:lnTo>
                      <a:lnTo>
                        <a:pt x="1324" y="6246"/>
                      </a:lnTo>
                      <a:lnTo>
                        <a:pt x="0" y="7517"/>
                      </a:lnTo>
                      <a:lnTo>
                        <a:pt x="980" y="8099"/>
                      </a:lnTo>
                      <a:lnTo>
                        <a:pt x="833" y="9189"/>
                      </a:lnTo>
                      <a:lnTo>
                        <a:pt x="1544" y="10000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9" name="Freeform 203"/>
                <p:cNvSpPr>
                  <a:spLocks/>
                </p:cNvSpPr>
                <p:nvPr/>
              </p:nvSpPr>
              <p:spPr bwMode="auto">
                <a:xfrm>
                  <a:off x="5420932" y="4574762"/>
                  <a:ext cx="748462" cy="1372876"/>
                </a:xfrm>
                <a:custGeom>
                  <a:avLst/>
                  <a:gdLst>
                    <a:gd name="connsiteX0" fmla="*/ 9651 w 10000"/>
                    <a:gd name="connsiteY0" fmla="*/ 0 h 10000"/>
                    <a:gd name="connsiteX1" fmla="*/ 7907 w 10000"/>
                    <a:gd name="connsiteY1" fmla="*/ 554 h 10000"/>
                    <a:gd name="connsiteX2" fmla="*/ 7035 w 10000"/>
                    <a:gd name="connsiteY2" fmla="*/ 854 h 10000"/>
                    <a:gd name="connsiteX3" fmla="*/ 6192 w 10000"/>
                    <a:gd name="connsiteY3" fmla="*/ 759 h 10000"/>
                    <a:gd name="connsiteX4" fmla="*/ 4709 w 10000"/>
                    <a:gd name="connsiteY4" fmla="*/ 237 h 10000"/>
                    <a:gd name="connsiteX5" fmla="*/ 3808 w 10000"/>
                    <a:gd name="connsiteY5" fmla="*/ 222 h 10000"/>
                    <a:gd name="connsiteX6" fmla="*/ 3227 w 10000"/>
                    <a:gd name="connsiteY6" fmla="*/ 665 h 10000"/>
                    <a:gd name="connsiteX7" fmla="*/ 2936 w 10000"/>
                    <a:gd name="connsiteY7" fmla="*/ 902 h 10000"/>
                    <a:gd name="connsiteX8" fmla="*/ 3198 w 10000"/>
                    <a:gd name="connsiteY8" fmla="*/ 1139 h 10000"/>
                    <a:gd name="connsiteX9" fmla="*/ 2703 w 10000"/>
                    <a:gd name="connsiteY9" fmla="*/ 1313 h 10000"/>
                    <a:gd name="connsiteX10" fmla="*/ 2064 w 10000"/>
                    <a:gd name="connsiteY10" fmla="*/ 1835 h 10000"/>
                    <a:gd name="connsiteX11" fmla="*/ 1483 w 10000"/>
                    <a:gd name="connsiteY11" fmla="*/ 2120 h 10000"/>
                    <a:gd name="connsiteX12" fmla="*/ 1279 w 10000"/>
                    <a:gd name="connsiteY12" fmla="*/ 3228 h 10000"/>
                    <a:gd name="connsiteX13" fmla="*/ 698 w 10000"/>
                    <a:gd name="connsiteY13" fmla="*/ 3687 h 10000"/>
                    <a:gd name="connsiteX14" fmla="*/ 0 w 10000"/>
                    <a:gd name="connsiteY14" fmla="*/ 3987 h 10000"/>
                    <a:gd name="connsiteX15" fmla="*/ 581 w 10000"/>
                    <a:gd name="connsiteY15" fmla="*/ 4177 h 10000"/>
                    <a:gd name="connsiteX16" fmla="*/ 785 w 10000"/>
                    <a:gd name="connsiteY16" fmla="*/ 4604 h 10000"/>
                    <a:gd name="connsiteX17" fmla="*/ 581 w 10000"/>
                    <a:gd name="connsiteY17" fmla="*/ 5538 h 10000"/>
                    <a:gd name="connsiteX18" fmla="*/ 1279 w 10000"/>
                    <a:gd name="connsiteY18" fmla="*/ 6313 h 10000"/>
                    <a:gd name="connsiteX19" fmla="*/ 1395 w 10000"/>
                    <a:gd name="connsiteY19" fmla="*/ 6725 h 10000"/>
                    <a:gd name="connsiteX20" fmla="*/ 1192 w 10000"/>
                    <a:gd name="connsiteY20" fmla="*/ 7057 h 10000"/>
                    <a:gd name="connsiteX21" fmla="*/ 1744 w 10000"/>
                    <a:gd name="connsiteY21" fmla="*/ 7310 h 10000"/>
                    <a:gd name="connsiteX22" fmla="*/ 2936 w 10000"/>
                    <a:gd name="connsiteY22" fmla="*/ 7263 h 10000"/>
                    <a:gd name="connsiteX23" fmla="*/ 3488 w 10000"/>
                    <a:gd name="connsiteY23" fmla="*/ 7358 h 10000"/>
                    <a:gd name="connsiteX24" fmla="*/ 3488 w 10000"/>
                    <a:gd name="connsiteY24" fmla="*/ 8006 h 10000"/>
                    <a:gd name="connsiteX25" fmla="*/ 3663 w 10000"/>
                    <a:gd name="connsiteY25" fmla="*/ 8291 h 10000"/>
                    <a:gd name="connsiteX26" fmla="*/ 4448 w 10000"/>
                    <a:gd name="connsiteY26" fmla="*/ 8671 h 10000"/>
                    <a:gd name="connsiteX27" fmla="*/ 3924 w 10000"/>
                    <a:gd name="connsiteY27" fmla="*/ 9114 h 10000"/>
                    <a:gd name="connsiteX28" fmla="*/ 4411 w 10000"/>
                    <a:gd name="connsiteY28" fmla="*/ 9206 h 10000"/>
                    <a:gd name="connsiteX29" fmla="*/ 4622 w 10000"/>
                    <a:gd name="connsiteY29" fmla="*/ 9668 h 10000"/>
                    <a:gd name="connsiteX30" fmla="*/ 5814 w 10000"/>
                    <a:gd name="connsiteY30" fmla="*/ 10000 h 10000"/>
                    <a:gd name="connsiteX31" fmla="*/ 6628 w 10000"/>
                    <a:gd name="connsiteY31" fmla="*/ 9953 h 10000"/>
                    <a:gd name="connsiteX32" fmla="*/ 6686 w 10000"/>
                    <a:gd name="connsiteY32" fmla="*/ 9763 h 10000"/>
                    <a:gd name="connsiteX33" fmla="*/ 7326 w 10000"/>
                    <a:gd name="connsiteY33" fmla="*/ 9636 h 10000"/>
                    <a:gd name="connsiteX34" fmla="*/ 8430 w 10000"/>
                    <a:gd name="connsiteY34" fmla="*/ 8861 h 10000"/>
                    <a:gd name="connsiteX35" fmla="*/ 8866 w 10000"/>
                    <a:gd name="connsiteY35" fmla="*/ 8576 h 10000"/>
                    <a:gd name="connsiteX36" fmla="*/ 9070 w 10000"/>
                    <a:gd name="connsiteY36" fmla="*/ 8101 h 10000"/>
                    <a:gd name="connsiteX37" fmla="*/ 9855 w 10000"/>
                    <a:gd name="connsiteY37" fmla="*/ 7785 h 10000"/>
                    <a:gd name="connsiteX38" fmla="*/ 9215 w 10000"/>
                    <a:gd name="connsiteY38" fmla="*/ 7547 h 10000"/>
                    <a:gd name="connsiteX39" fmla="*/ 8198 w 10000"/>
                    <a:gd name="connsiteY39" fmla="*/ 7627 h 10000"/>
                    <a:gd name="connsiteX40" fmla="*/ 7733 w 10000"/>
                    <a:gd name="connsiteY40" fmla="*/ 7342 h 10000"/>
                    <a:gd name="connsiteX41" fmla="*/ 7907 w 10000"/>
                    <a:gd name="connsiteY41" fmla="*/ 7025 h 10000"/>
                    <a:gd name="connsiteX42" fmla="*/ 7413 w 10000"/>
                    <a:gd name="connsiteY42" fmla="*/ 6582 h 10000"/>
                    <a:gd name="connsiteX43" fmla="*/ 7471 w 10000"/>
                    <a:gd name="connsiteY43" fmla="*/ 6076 h 10000"/>
                    <a:gd name="connsiteX44" fmla="*/ 7936 w 10000"/>
                    <a:gd name="connsiteY44" fmla="*/ 5649 h 10000"/>
                    <a:gd name="connsiteX45" fmla="*/ 8517 w 10000"/>
                    <a:gd name="connsiteY45" fmla="*/ 5538 h 10000"/>
                    <a:gd name="connsiteX46" fmla="*/ 8895 w 10000"/>
                    <a:gd name="connsiteY46" fmla="*/ 5158 h 10000"/>
                    <a:gd name="connsiteX47" fmla="*/ 8372 w 10000"/>
                    <a:gd name="connsiteY47" fmla="*/ 5127 h 10000"/>
                    <a:gd name="connsiteX48" fmla="*/ 7762 w 10000"/>
                    <a:gd name="connsiteY48" fmla="*/ 4541 h 10000"/>
                    <a:gd name="connsiteX49" fmla="*/ 8198 w 10000"/>
                    <a:gd name="connsiteY49" fmla="*/ 4161 h 10000"/>
                    <a:gd name="connsiteX50" fmla="*/ 8692 w 10000"/>
                    <a:gd name="connsiteY50" fmla="*/ 3703 h 10000"/>
                    <a:gd name="connsiteX51" fmla="*/ 9041 w 10000"/>
                    <a:gd name="connsiteY51" fmla="*/ 3449 h 10000"/>
                    <a:gd name="connsiteX52" fmla="*/ 9477 w 10000"/>
                    <a:gd name="connsiteY52" fmla="*/ 3418 h 10000"/>
                    <a:gd name="connsiteX53" fmla="*/ 9477 w 10000"/>
                    <a:gd name="connsiteY53" fmla="*/ 3070 h 10000"/>
                    <a:gd name="connsiteX54" fmla="*/ 10000 w 10000"/>
                    <a:gd name="connsiteY54" fmla="*/ 2737 h 10000"/>
                    <a:gd name="connsiteX55" fmla="*/ 10000 w 10000"/>
                    <a:gd name="connsiteY55" fmla="*/ 2278 h 10000"/>
                    <a:gd name="connsiteX56" fmla="*/ 9506 w 10000"/>
                    <a:gd name="connsiteY56" fmla="*/ 2041 h 10000"/>
                    <a:gd name="connsiteX57" fmla="*/ 9244 w 10000"/>
                    <a:gd name="connsiteY57" fmla="*/ 1614 h 10000"/>
                    <a:gd name="connsiteX58" fmla="*/ 9593 w 10000"/>
                    <a:gd name="connsiteY58" fmla="*/ 1266 h 10000"/>
                    <a:gd name="connsiteX59" fmla="*/ 9302 w 10000"/>
                    <a:gd name="connsiteY59" fmla="*/ 981 h 10000"/>
                    <a:gd name="connsiteX60" fmla="*/ 9651 w 10000"/>
                    <a:gd name="connsiteY60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0000" h="10000">
                      <a:moveTo>
                        <a:pt x="9651" y="0"/>
                      </a:moveTo>
                      <a:lnTo>
                        <a:pt x="7907" y="554"/>
                      </a:lnTo>
                      <a:lnTo>
                        <a:pt x="7035" y="854"/>
                      </a:lnTo>
                      <a:lnTo>
                        <a:pt x="6192" y="759"/>
                      </a:lnTo>
                      <a:lnTo>
                        <a:pt x="4709" y="237"/>
                      </a:lnTo>
                      <a:lnTo>
                        <a:pt x="3808" y="222"/>
                      </a:lnTo>
                      <a:lnTo>
                        <a:pt x="3227" y="665"/>
                      </a:lnTo>
                      <a:lnTo>
                        <a:pt x="2936" y="902"/>
                      </a:lnTo>
                      <a:lnTo>
                        <a:pt x="3198" y="1139"/>
                      </a:lnTo>
                      <a:lnTo>
                        <a:pt x="2703" y="1313"/>
                      </a:lnTo>
                      <a:lnTo>
                        <a:pt x="2064" y="1835"/>
                      </a:lnTo>
                      <a:lnTo>
                        <a:pt x="1483" y="2120"/>
                      </a:lnTo>
                      <a:lnTo>
                        <a:pt x="1279" y="3228"/>
                      </a:lnTo>
                      <a:lnTo>
                        <a:pt x="698" y="3687"/>
                      </a:lnTo>
                      <a:lnTo>
                        <a:pt x="0" y="3987"/>
                      </a:lnTo>
                      <a:lnTo>
                        <a:pt x="581" y="4177"/>
                      </a:lnTo>
                      <a:lnTo>
                        <a:pt x="785" y="4604"/>
                      </a:lnTo>
                      <a:lnTo>
                        <a:pt x="581" y="5538"/>
                      </a:lnTo>
                      <a:lnTo>
                        <a:pt x="1279" y="6313"/>
                      </a:lnTo>
                      <a:cubicBezTo>
                        <a:pt x="1318" y="6450"/>
                        <a:pt x="1356" y="6588"/>
                        <a:pt x="1395" y="6725"/>
                      </a:cubicBezTo>
                      <a:lnTo>
                        <a:pt x="1192" y="7057"/>
                      </a:lnTo>
                      <a:lnTo>
                        <a:pt x="1744" y="7310"/>
                      </a:lnTo>
                      <a:lnTo>
                        <a:pt x="2936" y="7263"/>
                      </a:lnTo>
                      <a:lnTo>
                        <a:pt x="3488" y="7358"/>
                      </a:lnTo>
                      <a:lnTo>
                        <a:pt x="3488" y="8006"/>
                      </a:lnTo>
                      <a:lnTo>
                        <a:pt x="3663" y="8291"/>
                      </a:lnTo>
                      <a:lnTo>
                        <a:pt x="4448" y="8671"/>
                      </a:lnTo>
                      <a:lnTo>
                        <a:pt x="3924" y="9114"/>
                      </a:lnTo>
                      <a:lnTo>
                        <a:pt x="4411" y="9206"/>
                      </a:lnTo>
                      <a:cubicBezTo>
                        <a:pt x="4481" y="9360"/>
                        <a:pt x="4552" y="9514"/>
                        <a:pt x="4622" y="9668"/>
                      </a:cubicBezTo>
                      <a:lnTo>
                        <a:pt x="5814" y="10000"/>
                      </a:lnTo>
                      <a:lnTo>
                        <a:pt x="6628" y="9953"/>
                      </a:lnTo>
                      <a:cubicBezTo>
                        <a:pt x="6647" y="9890"/>
                        <a:pt x="6667" y="9826"/>
                        <a:pt x="6686" y="9763"/>
                      </a:cubicBezTo>
                      <a:lnTo>
                        <a:pt x="7326" y="9636"/>
                      </a:lnTo>
                      <a:lnTo>
                        <a:pt x="8430" y="8861"/>
                      </a:lnTo>
                      <a:lnTo>
                        <a:pt x="8866" y="8576"/>
                      </a:lnTo>
                      <a:lnTo>
                        <a:pt x="9070" y="8101"/>
                      </a:lnTo>
                      <a:lnTo>
                        <a:pt x="9855" y="7785"/>
                      </a:lnTo>
                      <a:lnTo>
                        <a:pt x="9215" y="7547"/>
                      </a:lnTo>
                      <a:lnTo>
                        <a:pt x="8198" y="7627"/>
                      </a:lnTo>
                      <a:lnTo>
                        <a:pt x="7733" y="7342"/>
                      </a:lnTo>
                      <a:lnTo>
                        <a:pt x="7907" y="7025"/>
                      </a:lnTo>
                      <a:lnTo>
                        <a:pt x="7413" y="6582"/>
                      </a:lnTo>
                      <a:cubicBezTo>
                        <a:pt x="7432" y="6413"/>
                        <a:pt x="7452" y="6245"/>
                        <a:pt x="7471" y="6076"/>
                      </a:cubicBezTo>
                      <a:lnTo>
                        <a:pt x="7936" y="5649"/>
                      </a:lnTo>
                      <a:lnTo>
                        <a:pt x="8517" y="5538"/>
                      </a:lnTo>
                      <a:lnTo>
                        <a:pt x="8895" y="5158"/>
                      </a:lnTo>
                      <a:lnTo>
                        <a:pt x="8372" y="5127"/>
                      </a:lnTo>
                      <a:lnTo>
                        <a:pt x="7762" y="4541"/>
                      </a:lnTo>
                      <a:lnTo>
                        <a:pt x="8198" y="4161"/>
                      </a:lnTo>
                      <a:lnTo>
                        <a:pt x="8692" y="3703"/>
                      </a:lnTo>
                      <a:lnTo>
                        <a:pt x="9041" y="3449"/>
                      </a:lnTo>
                      <a:lnTo>
                        <a:pt x="9477" y="3418"/>
                      </a:lnTo>
                      <a:lnTo>
                        <a:pt x="9477" y="3070"/>
                      </a:lnTo>
                      <a:lnTo>
                        <a:pt x="10000" y="2737"/>
                      </a:lnTo>
                      <a:lnTo>
                        <a:pt x="10000" y="2278"/>
                      </a:lnTo>
                      <a:lnTo>
                        <a:pt x="9506" y="2041"/>
                      </a:lnTo>
                      <a:lnTo>
                        <a:pt x="9244" y="1614"/>
                      </a:lnTo>
                      <a:lnTo>
                        <a:pt x="9593" y="1266"/>
                      </a:lnTo>
                      <a:lnTo>
                        <a:pt x="9302" y="981"/>
                      </a:lnTo>
                      <a:lnTo>
                        <a:pt x="9651" y="0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0" name="Freeform 204"/>
                <p:cNvSpPr>
                  <a:spLocks/>
                </p:cNvSpPr>
                <p:nvPr/>
              </p:nvSpPr>
              <p:spPr bwMode="auto">
                <a:xfrm>
                  <a:off x="4541319" y="3986709"/>
                  <a:ext cx="1171310" cy="1350258"/>
                </a:xfrm>
                <a:custGeom>
                  <a:avLst/>
                  <a:gdLst/>
                  <a:ahLst/>
                  <a:cxnLst>
                    <a:cxn ang="0">
                      <a:pos x="254" y="6"/>
                    </a:cxn>
                    <a:cxn ang="0">
                      <a:pos x="228" y="45"/>
                    </a:cxn>
                    <a:cxn ang="0">
                      <a:pos x="231" y="105"/>
                    </a:cxn>
                    <a:cxn ang="0">
                      <a:pos x="294" y="185"/>
                    </a:cxn>
                    <a:cxn ang="0">
                      <a:pos x="294" y="227"/>
                    </a:cxn>
                    <a:cxn ang="0">
                      <a:pos x="318" y="251"/>
                    </a:cxn>
                    <a:cxn ang="0">
                      <a:pos x="375" y="246"/>
                    </a:cxn>
                    <a:cxn ang="0">
                      <a:pos x="459" y="291"/>
                    </a:cxn>
                    <a:cxn ang="0">
                      <a:pos x="498" y="287"/>
                    </a:cxn>
                    <a:cxn ang="0">
                      <a:pos x="512" y="270"/>
                    </a:cxn>
                    <a:cxn ang="0">
                      <a:pos x="525" y="269"/>
                    </a:cxn>
                    <a:cxn ang="0">
                      <a:pos x="539" y="281"/>
                    </a:cxn>
                    <a:cxn ang="0">
                      <a:pos x="506" y="329"/>
                    </a:cxn>
                    <a:cxn ang="0">
                      <a:pos x="515" y="344"/>
                    </a:cxn>
                    <a:cxn ang="0">
                      <a:pos x="498" y="350"/>
                    </a:cxn>
                    <a:cxn ang="0">
                      <a:pos x="477" y="386"/>
                    </a:cxn>
                    <a:cxn ang="0">
                      <a:pos x="455" y="401"/>
                    </a:cxn>
                    <a:cxn ang="0">
                      <a:pos x="450" y="473"/>
                    </a:cxn>
                    <a:cxn ang="0">
                      <a:pos x="428" y="503"/>
                    </a:cxn>
                    <a:cxn ang="0">
                      <a:pos x="404" y="521"/>
                    </a:cxn>
                    <a:cxn ang="0">
                      <a:pos x="425" y="533"/>
                    </a:cxn>
                    <a:cxn ang="0">
                      <a:pos x="434" y="560"/>
                    </a:cxn>
                    <a:cxn ang="0">
                      <a:pos x="425" y="621"/>
                    </a:cxn>
                    <a:cxn ang="0">
                      <a:pos x="407" y="614"/>
                    </a:cxn>
                    <a:cxn ang="0">
                      <a:pos x="401" y="581"/>
                    </a:cxn>
                    <a:cxn ang="0">
                      <a:pos x="372" y="572"/>
                    </a:cxn>
                    <a:cxn ang="0">
                      <a:pos x="348" y="584"/>
                    </a:cxn>
                    <a:cxn ang="0">
                      <a:pos x="309" y="581"/>
                    </a:cxn>
                    <a:cxn ang="0">
                      <a:pos x="305" y="570"/>
                    </a:cxn>
                    <a:cxn ang="0">
                      <a:pos x="305" y="543"/>
                    </a:cxn>
                    <a:cxn ang="0">
                      <a:pos x="281" y="525"/>
                    </a:cxn>
                    <a:cxn ang="0">
                      <a:pos x="236" y="542"/>
                    </a:cxn>
                    <a:cxn ang="0">
                      <a:pos x="219" y="525"/>
                    </a:cxn>
                    <a:cxn ang="0">
                      <a:pos x="213" y="498"/>
                    </a:cxn>
                    <a:cxn ang="0">
                      <a:pos x="228" y="473"/>
                    </a:cxn>
                    <a:cxn ang="0">
                      <a:pos x="258" y="465"/>
                    </a:cxn>
                    <a:cxn ang="0">
                      <a:pos x="273" y="447"/>
                    </a:cxn>
                    <a:cxn ang="0">
                      <a:pos x="270" y="399"/>
                    </a:cxn>
                    <a:cxn ang="0">
                      <a:pos x="249" y="372"/>
                    </a:cxn>
                    <a:cxn ang="0">
                      <a:pos x="146" y="323"/>
                    </a:cxn>
                    <a:cxn ang="0">
                      <a:pos x="92" y="327"/>
                    </a:cxn>
                    <a:cxn ang="0">
                      <a:pos x="96" y="317"/>
                    </a:cxn>
                    <a:cxn ang="0">
                      <a:pos x="86" y="297"/>
                    </a:cxn>
                    <a:cxn ang="0">
                      <a:pos x="50" y="266"/>
                    </a:cxn>
                    <a:cxn ang="0">
                      <a:pos x="30" y="239"/>
                    </a:cxn>
                    <a:cxn ang="0">
                      <a:pos x="24" y="200"/>
                    </a:cxn>
                    <a:cxn ang="0">
                      <a:pos x="3" y="188"/>
                    </a:cxn>
                    <a:cxn ang="0">
                      <a:pos x="0" y="155"/>
                    </a:cxn>
                    <a:cxn ang="0">
                      <a:pos x="36" y="137"/>
                    </a:cxn>
                    <a:cxn ang="0">
                      <a:pos x="53" y="108"/>
                    </a:cxn>
                    <a:cxn ang="0">
                      <a:pos x="53" y="78"/>
                    </a:cxn>
                    <a:cxn ang="0">
                      <a:pos x="35" y="69"/>
                    </a:cxn>
                    <a:cxn ang="0">
                      <a:pos x="36" y="47"/>
                    </a:cxn>
                    <a:cxn ang="0">
                      <a:pos x="65" y="14"/>
                    </a:cxn>
                    <a:cxn ang="0">
                      <a:pos x="93" y="14"/>
                    </a:cxn>
                    <a:cxn ang="0">
                      <a:pos x="137" y="0"/>
                    </a:cxn>
                    <a:cxn ang="0">
                      <a:pos x="192" y="33"/>
                    </a:cxn>
                    <a:cxn ang="0">
                      <a:pos x="254" y="6"/>
                    </a:cxn>
                  </a:cxnLst>
                  <a:rect l="0" t="0" r="r" b="b"/>
                  <a:pathLst>
                    <a:path w="539" h="621">
                      <a:moveTo>
                        <a:pt x="254" y="6"/>
                      </a:moveTo>
                      <a:lnTo>
                        <a:pt x="228" y="45"/>
                      </a:lnTo>
                      <a:lnTo>
                        <a:pt x="231" y="105"/>
                      </a:lnTo>
                      <a:lnTo>
                        <a:pt x="294" y="185"/>
                      </a:lnTo>
                      <a:lnTo>
                        <a:pt x="294" y="227"/>
                      </a:lnTo>
                      <a:lnTo>
                        <a:pt x="318" y="251"/>
                      </a:lnTo>
                      <a:lnTo>
                        <a:pt x="375" y="246"/>
                      </a:lnTo>
                      <a:lnTo>
                        <a:pt x="459" y="291"/>
                      </a:lnTo>
                      <a:lnTo>
                        <a:pt x="498" y="287"/>
                      </a:lnTo>
                      <a:lnTo>
                        <a:pt x="512" y="270"/>
                      </a:lnTo>
                      <a:lnTo>
                        <a:pt x="525" y="269"/>
                      </a:lnTo>
                      <a:lnTo>
                        <a:pt x="539" y="281"/>
                      </a:lnTo>
                      <a:lnTo>
                        <a:pt x="506" y="329"/>
                      </a:lnTo>
                      <a:lnTo>
                        <a:pt x="515" y="344"/>
                      </a:lnTo>
                      <a:lnTo>
                        <a:pt x="498" y="350"/>
                      </a:lnTo>
                      <a:lnTo>
                        <a:pt x="477" y="386"/>
                      </a:lnTo>
                      <a:lnTo>
                        <a:pt x="455" y="401"/>
                      </a:lnTo>
                      <a:lnTo>
                        <a:pt x="450" y="473"/>
                      </a:lnTo>
                      <a:lnTo>
                        <a:pt x="428" y="503"/>
                      </a:lnTo>
                      <a:lnTo>
                        <a:pt x="404" y="521"/>
                      </a:lnTo>
                      <a:lnTo>
                        <a:pt x="425" y="533"/>
                      </a:lnTo>
                      <a:lnTo>
                        <a:pt x="434" y="560"/>
                      </a:lnTo>
                      <a:lnTo>
                        <a:pt x="425" y="621"/>
                      </a:lnTo>
                      <a:lnTo>
                        <a:pt x="407" y="614"/>
                      </a:lnTo>
                      <a:lnTo>
                        <a:pt x="401" y="581"/>
                      </a:lnTo>
                      <a:lnTo>
                        <a:pt x="372" y="572"/>
                      </a:lnTo>
                      <a:lnTo>
                        <a:pt x="348" y="584"/>
                      </a:lnTo>
                      <a:lnTo>
                        <a:pt x="309" y="581"/>
                      </a:lnTo>
                      <a:lnTo>
                        <a:pt x="305" y="570"/>
                      </a:lnTo>
                      <a:lnTo>
                        <a:pt x="305" y="543"/>
                      </a:lnTo>
                      <a:lnTo>
                        <a:pt x="281" y="525"/>
                      </a:lnTo>
                      <a:lnTo>
                        <a:pt x="236" y="542"/>
                      </a:lnTo>
                      <a:lnTo>
                        <a:pt x="219" y="525"/>
                      </a:lnTo>
                      <a:lnTo>
                        <a:pt x="213" y="498"/>
                      </a:lnTo>
                      <a:lnTo>
                        <a:pt x="228" y="473"/>
                      </a:lnTo>
                      <a:lnTo>
                        <a:pt x="258" y="465"/>
                      </a:lnTo>
                      <a:lnTo>
                        <a:pt x="273" y="447"/>
                      </a:lnTo>
                      <a:lnTo>
                        <a:pt x="270" y="399"/>
                      </a:lnTo>
                      <a:lnTo>
                        <a:pt x="249" y="372"/>
                      </a:lnTo>
                      <a:lnTo>
                        <a:pt x="146" y="323"/>
                      </a:lnTo>
                      <a:lnTo>
                        <a:pt x="92" y="327"/>
                      </a:lnTo>
                      <a:lnTo>
                        <a:pt x="96" y="317"/>
                      </a:lnTo>
                      <a:lnTo>
                        <a:pt x="86" y="297"/>
                      </a:lnTo>
                      <a:lnTo>
                        <a:pt x="50" y="266"/>
                      </a:lnTo>
                      <a:lnTo>
                        <a:pt x="30" y="239"/>
                      </a:lnTo>
                      <a:lnTo>
                        <a:pt x="24" y="200"/>
                      </a:lnTo>
                      <a:lnTo>
                        <a:pt x="3" y="188"/>
                      </a:lnTo>
                      <a:lnTo>
                        <a:pt x="0" y="155"/>
                      </a:lnTo>
                      <a:lnTo>
                        <a:pt x="36" y="137"/>
                      </a:lnTo>
                      <a:lnTo>
                        <a:pt x="53" y="108"/>
                      </a:lnTo>
                      <a:lnTo>
                        <a:pt x="53" y="78"/>
                      </a:lnTo>
                      <a:lnTo>
                        <a:pt x="35" y="69"/>
                      </a:lnTo>
                      <a:lnTo>
                        <a:pt x="36" y="47"/>
                      </a:lnTo>
                      <a:lnTo>
                        <a:pt x="65" y="14"/>
                      </a:lnTo>
                      <a:lnTo>
                        <a:pt x="93" y="14"/>
                      </a:lnTo>
                      <a:lnTo>
                        <a:pt x="137" y="0"/>
                      </a:lnTo>
                      <a:lnTo>
                        <a:pt x="192" y="33"/>
                      </a:lnTo>
                      <a:lnTo>
                        <a:pt x="254" y="6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1" name="Freeform 205"/>
                <p:cNvSpPr>
                  <a:spLocks/>
                </p:cNvSpPr>
                <p:nvPr/>
              </p:nvSpPr>
              <p:spPr bwMode="auto">
                <a:xfrm>
                  <a:off x="5036525" y="3554717"/>
                  <a:ext cx="1191661" cy="1135393"/>
                </a:xfrm>
                <a:custGeom>
                  <a:avLst/>
                  <a:gdLst/>
                  <a:ahLst/>
                  <a:cxnLst>
                    <a:cxn ang="0">
                      <a:pos x="258" y="0"/>
                    </a:cxn>
                    <a:cxn ang="0">
                      <a:pos x="260" y="89"/>
                    </a:cxn>
                    <a:cxn ang="0">
                      <a:pos x="269" y="113"/>
                    </a:cxn>
                    <a:cxn ang="0">
                      <a:pos x="272" y="146"/>
                    </a:cxn>
                    <a:cxn ang="0">
                      <a:pos x="294" y="144"/>
                    </a:cxn>
                    <a:cxn ang="0">
                      <a:pos x="303" y="162"/>
                    </a:cxn>
                    <a:cxn ang="0">
                      <a:pos x="326" y="153"/>
                    </a:cxn>
                    <a:cxn ang="0">
                      <a:pos x="344" y="152"/>
                    </a:cxn>
                    <a:cxn ang="0">
                      <a:pos x="369" y="135"/>
                    </a:cxn>
                    <a:cxn ang="0">
                      <a:pos x="389" y="135"/>
                    </a:cxn>
                    <a:cxn ang="0">
                      <a:pos x="408" y="159"/>
                    </a:cxn>
                    <a:cxn ang="0">
                      <a:pos x="426" y="156"/>
                    </a:cxn>
                    <a:cxn ang="0">
                      <a:pos x="462" y="212"/>
                    </a:cxn>
                    <a:cxn ang="0">
                      <a:pos x="489" y="269"/>
                    </a:cxn>
                    <a:cxn ang="0">
                      <a:pos x="492" y="290"/>
                    </a:cxn>
                    <a:cxn ang="0">
                      <a:pos x="525" y="347"/>
                    </a:cxn>
                    <a:cxn ang="0">
                      <a:pos x="548" y="392"/>
                    </a:cxn>
                    <a:cxn ang="0">
                      <a:pos x="525" y="429"/>
                    </a:cxn>
                    <a:cxn ang="0">
                      <a:pos x="512" y="429"/>
                    </a:cxn>
                    <a:cxn ang="0">
                      <a:pos x="503" y="447"/>
                    </a:cxn>
                    <a:cxn ang="0">
                      <a:pos x="510" y="467"/>
                    </a:cxn>
                    <a:cxn ang="0">
                      <a:pos x="420" y="521"/>
                    </a:cxn>
                    <a:cxn ang="0">
                      <a:pos x="390" y="518"/>
                    </a:cxn>
                    <a:cxn ang="0">
                      <a:pos x="336" y="483"/>
                    </a:cxn>
                    <a:cxn ang="0">
                      <a:pos x="309" y="482"/>
                    </a:cxn>
                    <a:cxn ang="0">
                      <a:pos x="299" y="467"/>
                    </a:cxn>
                    <a:cxn ang="0">
                      <a:pos x="285" y="467"/>
                    </a:cxn>
                    <a:cxn ang="0">
                      <a:pos x="267" y="486"/>
                    </a:cxn>
                    <a:cxn ang="0">
                      <a:pos x="227" y="486"/>
                    </a:cxn>
                    <a:cxn ang="0">
                      <a:pos x="147" y="443"/>
                    </a:cxn>
                    <a:cxn ang="0">
                      <a:pos x="90" y="447"/>
                    </a:cxn>
                    <a:cxn ang="0">
                      <a:pos x="66" y="422"/>
                    </a:cxn>
                    <a:cxn ang="0">
                      <a:pos x="66" y="381"/>
                    </a:cxn>
                    <a:cxn ang="0">
                      <a:pos x="3" y="300"/>
                    </a:cxn>
                    <a:cxn ang="0">
                      <a:pos x="0" y="243"/>
                    </a:cxn>
                    <a:cxn ang="0">
                      <a:pos x="27" y="203"/>
                    </a:cxn>
                    <a:cxn ang="0">
                      <a:pos x="30" y="167"/>
                    </a:cxn>
                    <a:cxn ang="0">
                      <a:pos x="44" y="159"/>
                    </a:cxn>
                    <a:cxn ang="0">
                      <a:pos x="105" y="143"/>
                    </a:cxn>
                    <a:cxn ang="0">
                      <a:pos x="191" y="108"/>
                    </a:cxn>
                    <a:cxn ang="0">
                      <a:pos x="234" y="63"/>
                    </a:cxn>
                    <a:cxn ang="0">
                      <a:pos x="233" y="20"/>
                    </a:cxn>
                    <a:cxn ang="0">
                      <a:pos x="258" y="0"/>
                    </a:cxn>
                  </a:cxnLst>
                  <a:rect l="0" t="0" r="r" b="b"/>
                  <a:pathLst>
                    <a:path w="548" h="521">
                      <a:moveTo>
                        <a:pt x="258" y="0"/>
                      </a:moveTo>
                      <a:lnTo>
                        <a:pt x="260" y="89"/>
                      </a:lnTo>
                      <a:lnTo>
                        <a:pt x="269" y="113"/>
                      </a:lnTo>
                      <a:lnTo>
                        <a:pt x="272" y="146"/>
                      </a:lnTo>
                      <a:lnTo>
                        <a:pt x="294" y="144"/>
                      </a:lnTo>
                      <a:lnTo>
                        <a:pt x="303" y="162"/>
                      </a:lnTo>
                      <a:lnTo>
                        <a:pt x="326" y="153"/>
                      </a:lnTo>
                      <a:lnTo>
                        <a:pt x="344" y="152"/>
                      </a:lnTo>
                      <a:lnTo>
                        <a:pt x="369" y="135"/>
                      </a:lnTo>
                      <a:lnTo>
                        <a:pt x="389" y="135"/>
                      </a:lnTo>
                      <a:lnTo>
                        <a:pt x="408" y="159"/>
                      </a:lnTo>
                      <a:lnTo>
                        <a:pt x="426" y="156"/>
                      </a:lnTo>
                      <a:lnTo>
                        <a:pt x="462" y="212"/>
                      </a:lnTo>
                      <a:lnTo>
                        <a:pt x="489" y="269"/>
                      </a:lnTo>
                      <a:lnTo>
                        <a:pt x="492" y="290"/>
                      </a:lnTo>
                      <a:lnTo>
                        <a:pt x="525" y="347"/>
                      </a:lnTo>
                      <a:lnTo>
                        <a:pt x="548" y="392"/>
                      </a:lnTo>
                      <a:lnTo>
                        <a:pt x="525" y="429"/>
                      </a:lnTo>
                      <a:lnTo>
                        <a:pt x="512" y="429"/>
                      </a:lnTo>
                      <a:lnTo>
                        <a:pt x="503" y="447"/>
                      </a:lnTo>
                      <a:lnTo>
                        <a:pt x="510" y="467"/>
                      </a:lnTo>
                      <a:lnTo>
                        <a:pt x="420" y="521"/>
                      </a:lnTo>
                      <a:lnTo>
                        <a:pt x="390" y="518"/>
                      </a:lnTo>
                      <a:lnTo>
                        <a:pt x="336" y="483"/>
                      </a:lnTo>
                      <a:lnTo>
                        <a:pt x="309" y="482"/>
                      </a:lnTo>
                      <a:lnTo>
                        <a:pt x="299" y="467"/>
                      </a:lnTo>
                      <a:lnTo>
                        <a:pt x="285" y="467"/>
                      </a:lnTo>
                      <a:lnTo>
                        <a:pt x="267" y="486"/>
                      </a:lnTo>
                      <a:lnTo>
                        <a:pt x="227" y="486"/>
                      </a:lnTo>
                      <a:lnTo>
                        <a:pt x="147" y="443"/>
                      </a:lnTo>
                      <a:lnTo>
                        <a:pt x="90" y="447"/>
                      </a:lnTo>
                      <a:lnTo>
                        <a:pt x="66" y="422"/>
                      </a:lnTo>
                      <a:lnTo>
                        <a:pt x="66" y="381"/>
                      </a:lnTo>
                      <a:lnTo>
                        <a:pt x="3" y="300"/>
                      </a:lnTo>
                      <a:lnTo>
                        <a:pt x="0" y="243"/>
                      </a:lnTo>
                      <a:lnTo>
                        <a:pt x="27" y="203"/>
                      </a:lnTo>
                      <a:lnTo>
                        <a:pt x="30" y="167"/>
                      </a:lnTo>
                      <a:lnTo>
                        <a:pt x="44" y="159"/>
                      </a:lnTo>
                      <a:lnTo>
                        <a:pt x="105" y="143"/>
                      </a:lnTo>
                      <a:lnTo>
                        <a:pt x="191" y="108"/>
                      </a:lnTo>
                      <a:lnTo>
                        <a:pt x="234" y="63"/>
                      </a:lnTo>
                      <a:lnTo>
                        <a:pt x="233" y="20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2" name="Freeform 206"/>
                <p:cNvSpPr>
                  <a:spLocks/>
                </p:cNvSpPr>
                <p:nvPr/>
              </p:nvSpPr>
              <p:spPr bwMode="auto">
                <a:xfrm>
                  <a:off x="3193635" y="281980"/>
                  <a:ext cx="2636577" cy="2822651"/>
                </a:xfrm>
                <a:custGeom>
                  <a:avLst/>
                  <a:gdLst/>
                  <a:ahLst/>
                  <a:cxnLst>
                    <a:cxn ang="0">
                      <a:pos x="38" y="450"/>
                    </a:cxn>
                    <a:cxn ang="0">
                      <a:pos x="184" y="398"/>
                    </a:cxn>
                    <a:cxn ang="0">
                      <a:pos x="312" y="298"/>
                    </a:cxn>
                    <a:cxn ang="0">
                      <a:pos x="356" y="208"/>
                    </a:cxn>
                    <a:cxn ang="0">
                      <a:pos x="362" y="168"/>
                    </a:cxn>
                    <a:cxn ang="0">
                      <a:pos x="394" y="162"/>
                    </a:cxn>
                    <a:cxn ang="0">
                      <a:pos x="408" y="116"/>
                    </a:cxn>
                    <a:cxn ang="0">
                      <a:pos x="396" y="80"/>
                    </a:cxn>
                    <a:cxn ang="0">
                      <a:pos x="374" y="40"/>
                    </a:cxn>
                    <a:cxn ang="0">
                      <a:pos x="382" y="16"/>
                    </a:cxn>
                    <a:cxn ang="0">
                      <a:pos x="438" y="36"/>
                    </a:cxn>
                    <a:cxn ang="0">
                      <a:pos x="534" y="94"/>
                    </a:cxn>
                    <a:cxn ang="0">
                      <a:pos x="558" y="162"/>
                    </a:cxn>
                    <a:cxn ang="0">
                      <a:pos x="650" y="194"/>
                    </a:cxn>
                    <a:cxn ang="0">
                      <a:pos x="662" y="268"/>
                    </a:cxn>
                    <a:cxn ang="0">
                      <a:pos x="708" y="280"/>
                    </a:cxn>
                    <a:cxn ang="0">
                      <a:pos x="742" y="324"/>
                    </a:cxn>
                    <a:cxn ang="0">
                      <a:pos x="750" y="388"/>
                    </a:cxn>
                    <a:cxn ang="0">
                      <a:pos x="816" y="366"/>
                    </a:cxn>
                    <a:cxn ang="0">
                      <a:pos x="912" y="362"/>
                    </a:cxn>
                    <a:cxn ang="0">
                      <a:pos x="964" y="344"/>
                    </a:cxn>
                    <a:cxn ang="0">
                      <a:pos x="1018" y="354"/>
                    </a:cxn>
                    <a:cxn ang="0">
                      <a:pos x="1076" y="342"/>
                    </a:cxn>
                    <a:cxn ang="0">
                      <a:pos x="1144" y="378"/>
                    </a:cxn>
                    <a:cxn ang="0">
                      <a:pos x="1190" y="420"/>
                    </a:cxn>
                    <a:cxn ang="0">
                      <a:pos x="1104" y="540"/>
                    </a:cxn>
                    <a:cxn ang="0">
                      <a:pos x="1120" y="580"/>
                    </a:cxn>
                    <a:cxn ang="0">
                      <a:pos x="1202" y="624"/>
                    </a:cxn>
                    <a:cxn ang="0">
                      <a:pos x="1198" y="666"/>
                    </a:cxn>
                    <a:cxn ang="0">
                      <a:pos x="1090" y="636"/>
                    </a:cxn>
                    <a:cxn ang="0">
                      <a:pos x="994" y="688"/>
                    </a:cxn>
                    <a:cxn ang="0">
                      <a:pos x="878" y="726"/>
                    </a:cxn>
                    <a:cxn ang="0">
                      <a:pos x="830" y="750"/>
                    </a:cxn>
                    <a:cxn ang="0">
                      <a:pos x="760" y="804"/>
                    </a:cxn>
                    <a:cxn ang="0">
                      <a:pos x="762" y="860"/>
                    </a:cxn>
                    <a:cxn ang="0">
                      <a:pos x="716" y="922"/>
                    </a:cxn>
                    <a:cxn ang="0">
                      <a:pos x="734" y="1018"/>
                    </a:cxn>
                    <a:cxn ang="0">
                      <a:pos x="682" y="998"/>
                    </a:cxn>
                    <a:cxn ang="0">
                      <a:pos x="636" y="1046"/>
                    </a:cxn>
                    <a:cxn ang="0">
                      <a:pos x="626" y="1080"/>
                    </a:cxn>
                    <a:cxn ang="0">
                      <a:pos x="590" y="1130"/>
                    </a:cxn>
                    <a:cxn ang="0">
                      <a:pos x="544" y="1110"/>
                    </a:cxn>
                    <a:cxn ang="0">
                      <a:pos x="496" y="1120"/>
                    </a:cxn>
                    <a:cxn ang="0">
                      <a:pos x="478" y="1218"/>
                    </a:cxn>
                    <a:cxn ang="0">
                      <a:pos x="394" y="1226"/>
                    </a:cxn>
                    <a:cxn ang="0">
                      <a:pos x="376" y="1286"/>
                    </a:cxn>
                    <a:cxn ang="0">
                      <a:pos x="304" y="1298"/>
                    </a:cxn>
                    <a:cxn ang="0">
                      <a:pos x="325" y="1240"/>
                    </a:cxn>
                    <a:cxn ang="0">
                      <a:pos x="277" y="1097"/>
                    </a:cxn>
                    <a:cxn ang="0">
                      <a:pos x="288" y="1032"/>
                    </a:cxn>
                    <a:cxn ang="0">
                      <a:pos x="370" y="1024"/>
                    </a:cxn>
                    <a:cxn ang="0">
                      <a:pos x="369" y="959"/>
                    </a:cxn>
                    <a:cxn ang="0">
                      <a:pos x="276" y="912"/>
                    </a:cxn>
                    <a:cxn ang="0">
                      <a:pos x="218" y="926"/>
                    </a:cxn>
                    <a:cxn ang="0">
                      <a:pos x="182" y="894"/>
                    </a:cxn>
                    <a:cxn ang="0">
                      <a:pos x="112" y="866"/>
                    </a:cxn>
                    <a:cxn ang="0">
                      <a:pos x="38" y="806"/>
                    </a:cxn>
                    <a:cxn ang="0">
                      <a:pos x="30" y="702"/>
                    </a:cxn>
                    <a:cxn ang="0">
                      <a:pos x="54" y="564"/>
                    </a:cxn>
                  </a:cxnLst>
                  <a:rect l="0" t="0" r="r" b="b"/>
                  <a:pathLst>
                    <a:path w="1212" h="1298">
                      <a:moveTo>
                        <a:pt x="0" y="466"/>
                      </a:moveTo>
                      <a:lnTo>
                        <a:pt x="38" y="450"/>
                      </a:lnTo>
                      <a:lnTo>
                        <a:pt x="112" y="432"/>
                      </a:lnTo>
                      <a:lnTo>
                        <a:pt x="184" y="398"/>
                      </a:lnTo>
                      <a:lnTo>
                        <a:pt x="252" y="340"/>
                      </a:lnTo>
                      <a:lnTo>
                        <a:pt x="312" y="298"/>
                      </a:lnTo>
                      <a:lnTo>
                        <a:pt x="342" y="268"/>
                      </a:lnTo>
                      <a:lnTo>
                        <a:pt x="356" y="208"/>
                      </a:lnTo>
                      <a:lnTo>
                        <a:pt x="368" y="190"/>
                      </a:lnTo>
                      <a:lnTo>
                        <a:pt x="362" y="168"/>
                      </a:lnTo>
                      <a:lnTo>
                        <a:pt x="372" y="160"/>
                      </a:lnTo>
                      <a:lnTo>
                        <a:pt x="394" y="162"/>
                      </a:lnTo>
                      <a:lnTo>
                        <a:pt x="404" y="140"/>
                      </a:lnTo>
                      <a:lnTo>
                        <a:pt x="408" y="116"/>
                      </a:lnTo>
                      <a:lnTo>
                        <a:pt x="396" y="102"/>
                      </a:lnTo>
                      <a:lnTo>
                        <a:pt x="396" y="80"/>
                      </a:lnTo>
                      <a:lnTo>
                        <a:pt x="372" y="64"/>
                      </a:lnTo>
                      <a:lnTo>
                        <a:pt x="374" y="40"/>
                      </a:lnTo>
                      <a:lnTo>
                        <a:pt x="352" y="18"/>
                      </a:lnTo>
                      <a:lnTo>
                        <a:pt x="382" y="16"/>
                      </a:lnTo>
                      <a:lnTo>
                        <a:pt x="402" y="0"/>
                      </a:lnTo>
                      <a:lnTo>
                        <a:pt x="438" y="36"/>
                      </a:lnTo>
                      <a:lnTo>
                        <a:pt x="476" y="40"/>
                      </a:lnTo>
                      <a:lnTo>
                        <a:pt x="534" y="94"/>
                      </a:lnTo>
                      <a:lnTo>
                        <a:pt x="546" y="148"/>
                      </a:lnTo>
                      <a:lnTo>
                        <a:pt x="558" y="162"/>
                      </a:lnTo>
                      <a:lnTo>
                        <a:pt x="590" y="168"/>
                      </a:lnTo>
                      <a:lnTo>
                        <a:pt x="650" y="194"/>
                      </a:lnTo>
                      <a:lnTo>
                        <a:pt x="680" y="238"/>
                      </a:lnTo>
                      <a:lnTo>
                        <a:pt x="662" y="268"/>
                      </a:lnTo>
                      <a:lnTo>
                        <a:pt x="680" y="284"/>
                      </a:lnTo>
                      <a:lnTo>
                        <a:pt x="708" y="280"/>
                      </a:lnTo>
                      <a:lnTo>
                        <a:pt x="728" y="292"/>
                      </a:lnTo>
                      <a:lnTo>
                        <a:pt x="742" y="324"/>
                      </a:lnTo>
                      <a:lnTo>
                        <a:pt x="726" y="362"/>
                      </a:lnTo>
                      <a:lnTo>
                        <a:pt x="750" y="388"/>
                      </a:lnTo>
                      <a:lnTo>
                        <a:pt x="776" y="386"/>
                      </a:lnTo>
                      <a:lnTo>
                        <a:pt x="816" y="366"/>
                      </a:lnTo>
                      <a:lnTo>
                        <a:pt x="856" y="380"/>
                      </a:lnTo>
                      <a:lnTo>
                        <a:pt x="912" y="362"/>
                      </a:lnTo>
                      <a:lnTo>
                        <a:pt x="934" y="344"/>
                      </a:lnTo>
                      <a:lnTo>
                        <a:pt x="964" y="344"/>
                      </a:lnTo>
                      <a:lnTo>
                        <a:pt x="986" y="362"/>
                      </a:lnTo>
                      <a:lnTo>
                        <a:pt x="1018" y="354"/>
                      </a:lnTo>
                      <a:lnTo>
                        <a:pt x="1052" y="342"/>
                      </a:lnTo>
                      <a:lnTo>
                        <a:pt x="1076" y="342"/>
                      </a:lnTo>
                      <a:lnTo>
                        <a:pt x="1110" y="376"/>
                      </a:lnTo>
                      <a:lnTo>
                        <a:pt x="1144" y="378"/>
                      </a:lnTo>
                      <a:lnTo>
                        <a:pt x="1188" y="406"/>
                      </a:lnTo>
                      <a:lnTo>
                        <a:pt x="1190" y="420"/>
                      </a:lnTo>
                      <a:lnTo>
                        <a:pt x="1124" y="532"/>
                      </a:lnTo>
                      <a:lnTo>
                        <a:pt x="1104" y="540"/>
                      </a:lnTo>
                      <a:lnTo>
                        <a:pt x="1108" y="572"/>
                      </a:lnTo>
                      <a:lnTo>
                        <a:pt x="1120" y="580"/>
                      </a:lnTo>
                      <a:lnTo>
                        <a:pt x="1158" y="576"/>
                      </a:lnTo>
                      <a:lnTo>
                        <a:pt x="1202" y="624"/>
                      </a:lnTo>
                      <a:lnTo>
                        <a:pt x="1212" y="648"/>
                      </a:lnTo>
                      <a:lnTo>
                        <a:pt x="1198" y="666"/>
                      </a:lnTo>
                      <a:lnTo>
                        <a:pt x="1158" y="642"/>
                      </a:lnTo>
                      <a:lnTo>
                        <a:pt x="1090" y="636"/>
                      </a:lnTo>
                      <a:lnTo>
                        <a:pt x="1066" y="656"/>
                      </a:lnTo>
                      <a:lnTo>
                        <a:pt x="994" y="688"/>
                      </a:lnTo>
                      <a:lnTo>
                        <a:pt x="918" y="690"/>
                      </a:lnTo>
                      <a:lnTo>
                        <a:pt x="878" y="726"/>
                      </a:lnTo>
                      <a:lnTo>
                        <a:pt x="854" y="722"/>
                      </a:lnTo>
                      <a:lnTo>
                        <a:pt x="830" y="750"/>
                      </a:lnTo>
                      <a:lnTo>
                        <a:pt x="756" y="774"/>
                      </a:lnTo>
                      <a:lnTo>
                        <a:pt x="760" y="804"/>
                      </a:lnTo>
                      <a:lnTo>
                        <a:pt x="756" y="832"/>
                      </a:lnTo>
                      <a:lnTo>
                        <a:pt x="762" y="860"/>
                      </a:lnTo>
                      <a:lnTo>
                        <a:pt x="730" y="890"/>
                      </a:lnTo>
                      <a:lnTo>
                        <a:pt x="716" y="922"/>
                      </a:lnTo>
                      <a:lnTo>
                        <a:pt x="732" y="960"/>
                      </a:lnTo>
                      <a:lnTo>
                        <a:pt x="734" y="1018"/>
                      </a:lnTo>
                      <a:lnTo>
                        <a:pt x="712" y="998"/>
                      </a:lnTo>
                      <a:lnTo>
                        <a:pt x="682" y="998"/>
                      </a:lnTo>
                      <a:lnTo>
                        <a:pt x="644" y="1026"/>
                      </a:lnTo>
                      <a:lnTo>
                        <a:pt x="636" y="1046"/>
                      </a:lnTo>
                      <a:lnTo>
                        <a:pt x="640" y="1064"/>
                      </a:lnTo>
                      <a:lnTo>
                        <a:pt x="626" y="1080"/>
                      </a:lnTo>
                      <a:lnTo>
                        <a:pt x="634" y="1110"/>
                      </a:lnTo>
                      <a:lnTo>
                        <a:pt x="590" y="1130"/>
                      </a:lnTo>
                      <a:lnTo>
                        <a:pt x="566" y="1126"/>
                      </a:lnTo>
                      <a:lnTo>
                        <a:pt x="544" y="1110"/>
                      </a:lnTo>
                      <a:lnTo>
                        <a:pt x="514" y="1114"/>
                      </a:lnTo>
                      <a:lnTo>
                        <a:pt x="496" y="1120"/>
                      </a:lnTo>
                      <a:lnTo>
                        <a:pt x="498" y="1193"/>
                      </a:lnTo>
                      <a:lnTo>
                        <a:pt x="478" y="1218"/>
                      </a:lnTo>
                      <a:lnTo>
                        <a:pt x="446" y="1226"/>
                      </a:lnTo>
                      <a:lnTo>
                        <a:pt x="394" y="1226"/>
                      </a:lnTo>
                      <a:lnTo>
                        <a:pt x="370" y="1246"/>
                      </a:lnTo>
                      <a:lnTo>
                        <a:pt x="376" y="1286"/>
                      </a:lnTo>
                      <a:cubicBezTo>
                        <a:pt x="320" y="1288"/>
                        <a:pt x="339" y="1286"/>
                        <a:pt x="327" y="1288"/>
                      </a:cubicBezTo>
                      <a:lnTo>
                        <a:pt x="304" y="1298"/>
                      </a:lnTo>
                      <a:lnTo>
                        <a:pt x="324" y="1260"/>
                      </a:lnTo>
                      <a:lnTo>
                        <a:pt x="325" y="1240"/>
                      </a:lnTo>
                      <a:lnTo>
                        <a:pt x="285" y="1141"/>
                      </a:lnTo>
                      <a:lnTo>
                        <a:pt x="277" y="1097"/>
                      </a:lnTo>
                      <a:lnTo>
                        <a:pt x="280" y="1058"/>
                      </a:lnTo>
                      <a:lnTo>
                        <a:pt x="288" y="1032"/>
                      </a:lnTo>
                      <a:lnTo>
                        <a:pt x="338" y="1038"/>
                      </a:lnTo>
                      <a:lnTo>
                        <a:pt x="370" y="1024"/>
                      </a:lnTo>
                      <a:lnTo>
                        <a:pt x="378" y="986"/>
                      </a:lnTo>
                      <a:lnTo>
                        <a:pt x="369" y="959"/>
                      </a:lnTo>
                      <a:lnTo>
                        <a:pt x="328" y="948"/>
                      </a:lnTo>
                      <a:lnTo>
                        <a:pt x="276" y="912"/>
                      </a:lnTo>
                      <a:lnTo>
                        <a:pt x="248" y="912"/>
                      </a:lnTo>
                      <a:lnTo>
                        <a:pt x="218" y="926"/>
                      </a:lnTo>
                      <a:lnTo>
                        <a:pt x="204" y="928"/>
                      </a:lnTo>
                      <a:lnTo>
                        <a:pt x="182" y="894"/>
                      </a:lnTo>
                      <a:lnTo>
                        <a:pt x="134" y="870"/>
                      </a:lnTo>
                      <a:lnTo>
                        <a:pt x="112" y="866"/>
                      </a:lnTo>
                      <a:lnTo>
                        <a:pt x="63" y="842"/>
                      </a:lnTo>
                      <a:lnTo>
                        <a:pt x="38" y="806"/>
                      </a:lnTo>
                      <a:lnTo>
                        <a:pt x="24" y="758"/>
                      </a:lnTo>
                      <a:lnTo>
                        <a:pt x="30" y="702"/>
                      </a:lnTo>
                      <a:lnTo>
                        <a:pt x="56" y="642"/>
                      </a:lnTo>
                      <a:lnTo>
                        <a:pt x="54" y="564"/>
                      </a:lnTo>
                      <a:lnTo>
                        <a:pt x="0" y="466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3" name="212 Forma libre"/>
                <p:cNvSpPr/>
                <p:nvPr/>
              </p:nvSpPr>
              <p:spPr>
                <a:xfrm>
                  <a:off x="5371231" y="5776595"/>
                  <a:ext cx="609156" cy="576064"/>
                </a:xfrm>
                <a:custGeom>
                  <a:avLst/>
                  <a:gdLst>
                    <a:gd name="connsiteX0" fmla="*/ 245269 w 394494"/>
                    <a:gd name="connsiteY0" fmla="*/ 373063 h 373063"/>
                    <a:gd name="connsiteX1" fmla="*/ 288132 w 394494"/>
                    <a:gd name="connsiteY1" fmla="*/ 346869 h 373063"/>
                    <a:gd name="connsiteX2" fmla="*/ 314325 w 394494"/>
                    <a:gd name="connsiteY2" fmla="*/ 299244 h 373063"/>
                    <a:gd name="connsiteX3" fmla="*/ 330994 w 394494"/>
                    <a:gd name="connsiteY3" fmla="*/ 218282 h 373063"/>
                    <a:gd name="connsiteX4" fmla="*/ 373857 w 394494"/>
                    <a:gd name="connsiteY4" fmla="*/ 199232 h 373063"/>
                    <a:gd name="connsiteX5" fmla="*/ 392907 w 394494"/>
                    <a:gd name="connsiteY5" fmla="*/ 158750 h 373063"/>
                    <a:gd name="connsiteX6" fmla="*/ 383382 w 394494"/>
                    <a:gd name="connsiteY6" fmla="*/ 123032 h 373063"/>
                    <a:gd name="connsiteX7" fmla="*/ 359569 w 394494"/>
                    <a:gd name="connsiteY7" fmla="*/ 108744 h 373063"/>
                    <a:gd name="connsiteX8" fmla="*/ 326232 w 394494"/>
                    <a:gd name="connsiteY8" fmla="*/ 111125 h 373063"/>
                    <a:gd name="connsiteX9" fmla="*/ 264319 w 394494"/>
                    <a:gd name="connsiteY9" fmla="*/ 84932 h 373063"/>
                    <a:gd name="connsiteX10" fmla="*/ 242888 w 394494"/>
                    <a:gd name="connsiteY10" fmla="*/ 37307 h 373063"/>
                    <a:gd name="connsiteX11" fmla="*/ 200025 w 394494"/>
                    <a:gd name="connsiteY11" fmla="*/ 27782 h 373063"/>
                    <a:gd name="connsiteX12" fmla="*/ 188119 w 394494"/>
                    <a:gd name="connsiteY12" fmla="*/ 3969 h 373063"/>
                    <a:gd name="connsiteX13" fmla="*/ 157163 w 394494"/>
                    <a:gd name="connsiteY13" fmla="*/ 3969 h 373063"/>
                    <a:gd name="connsiteX14" fmla="*/ 145257 w 394494"/>
                    <a:gd name="connsiteY14" fmla="*/ 27782 h 373063"/>
                    <a:gd name="connsiteX15" fmla="*/ 157163 w 394494"/>
                    <a:gd name="connsiteY15" fmla="*/ 49213 h 373063"/>
                    <a:gd name="connsiteX16" fmla="*/ 150019 w 394494"/>
                    <a:gd name="connsiteY16" fmla="*/ 61119 h 373063"/>
                    <a:gd name="connsiteX17" fmla="*/ 145257 w 394494"/>
                    <a:gd name="connsiteY17" fmla="*/ 82550 h 373063"/>
                    <a:gd name="connsiteX18" fmla="*/ 104775 w 394494"/>
                    <a:gd name="connsiteY18" fmla="*/ 96838 h 373063"/>
                    <a:gd name="connsiteX19" fmla="*/ 76200 w 394494"/>
                    <a:gd name="connsiteY19" fmla="*/ 123032 h 373063"/>
                    <a:gd name="connsiteX20" fmla="*/ 76200 w 394494"/>
                    <a:gd name="connsiteY20" fmla="*/ 158750 h 373063"/>
                    <a:gd name="connsiteX21" fmla="*/ 54769 w 394494"/>
                    <a:gd name="connsiteY21" fmla="*/ 182563 h 373063"/>
                    <a:gd name="connsiteX22" fmla="*/ 35719 w 394494"/>
                    <a:gd name="connsiteY22" fmla="*/ 203994 h 373063"/>
                    <a:gd name="connsiteX23" fmla="*/ 9525 w 394494"/>
                    <a:gd name="connsiteY23" fmla="*/ 213519 h 373063"/>
                    <a:gd name="connsiteX24" fmla="*/ 0 w 394494"/>
                    <a:gd name="connsiteY24" fmla="*/ 232569 h 373063"/>
                    <a:gd name="connsiteX25" fmla="*/ 9525 w 394494"/>
                    <a:gd name="connsiteY25" fmla="*/ 249238 h 373063"/>
                    <a:gd name="connsiteX26" fmla="*/ 40482 w 394494"/>
                    <a:gd name="connsiteY26" fmla="*/ 261144 h 373063"/>
                    <a:gd name="connsiteX27" fmla="*/ 57150 w 394494"/>
                    <a:gd name="connsiteY27" fmla="*/ 258763 h 373063"/>
                    <a:gd name="connsiteX28" fmla="*/ 59532 w 394494"/>
                    <a:gd name="connsiteY28" fmla="*/ 287338 h 373063"/>
                    <a:gd name="connsiteX29" fmla="*/ 85725 w 394494"/>
                    <a:gd name="connsiteY29" fmla="*/ 313532 h 373063"/>
                    <a:gd name="connsiteX30" fmla="*/ 142875 w 394494"/>
                    <a:gd name="connsiteY30" fmla="*/ 342107 h 373063"/>
                    <a:gd name="connsiteX31" fmla="*/ 245269 w 394494"/>
                    <a:gd name="connsiteY31" fmla="*/ 373063 h 373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94494" h="373063">
                      <a:moveTo>
                        <a:pt x="245269" y="373063"/>
                      </a:moveTo>
                      <a:cubicBezTo>
                        <a:pt x="260946" y="366117"/>
                        <a:pt x="276623" y="359172"/>
                        <a:pt x="288132" y="346869"/>
                      </a:cubicBezTo>
                      <a:cubicBezTo>
                        <a:pt x="299641" y="334566"/>
                        <a:pt x="307181" y="320675"/>
                        <a:pt x="314325" y="299244"/>
                      </a:cubicBezTo>
                      <a:cubicBezTo>
                        <a:pt x="321469" y="277813"/>
                        <a:pt x="321072" y="234951"/>
                        <a:pt x="330994" y="218282"/>
                      </a:cubicBezTo>
                      <a:cubicBezTo>
                        <a:pt x="340916" y="201613"/>
                        <a:pt x="363538" y="209154"/>
                        <a:pt x="373857" y="199232"/>
                      </a:cubicBezTo>
                      <a:cubicBezTo>
                        <a:pt x="384176" y="189310"/>
                        <a:pt x="391320" y="171450"/>
                        <a:pt x="392907" y="158750"/>
                      </a:cubicBezTo>
                      <a:cubicBezTo>
                        <a:pt x="394494" y="146050"/>
                        <a:pt x="388938" y="131366"/>
                        <a:pt x="383382" y="123032"/>
                      </a:cubicBezTo>
                      <a:cubicBezTo>
                        <a:pt x="377826" y="114698"/>
                        <a:pt x="369094" y="110729"/>
                        <a:pt x="359569" y="108744"/>
                      </a:cubicBezTo>
                      <a:cubicBezTo>
                        <a:pt x="350044" y="106760"/>
                        <a:pt x="342107" y="115094"/>
                        <a:pt x="326232" y="111125"/>
                      </a:cubicBezTo>
                      <a:cubicBezTo>
                        <a:pt x="310357" y="107156"/>
                        <a:pt x="278210" y="97235"/>
                        <a:pt x="264319" y="84932"/>
                      </a:cubicBezTo>
                      <a:cubicBezTo>
                        <a:pt x="250428" y="72629"/>
                        <a:pt x="253604" y="46832"/>
                        <a:pt x="242888" y="37307"/>
                      </a:cubicBezTo>
                      <a:cubicBezTo>
                        <a:pt x="232172" y="27782"/>
                        <a:pt x="209153" y="33338"/>
                        <a:pt x="200025" y="27782"/>
                      </a:cubicBezTo>
                      <a:cubicBezTo>
                        <a:pt x="190897" y="22226"/>
                        <a:pt x="195262" y="7938"/>
                        <a:pt x="188119" y="3969"/>
                      </a:cubicBezTo>
                      <a:cubicBezTo>
                        <a:pt x="180976" y="0"/>
                        <a:pt x="164306" y="0"/>
                        <a:pt x="157163" y="3969"/>
                      </a:cubicBezTo>
                      <a:cubicBezTo>
                        <a:pt x="150020" y="7938"/>
                        <a:pt x="145257" y="20241"/>
                        <a:pt x="145257" y="27782"/>
                      </a:cubicBezTo>
                      <a:cubicBezTo>
                        <a:pt x="145257" y="35323"/>
                        <a:pt x="156369" y="43657"/>
                        <a:pt x="157163" y="49213"/>
                      </a:cubicBezTo>
                      <a:cubicBezTo>
                        <a:pt x="157957" y="54769"/>
                        <a:pt x="152003" y="55563"/>
                        <a:pt x="150019" y="61119"/>
                      </a:cubicBezTo>
                      <a:cubicBezTo>
                        <a:pt x="148035" y="66675"/>
                        <a:pt x="152798" y="76597"/>
                        <a:pt x="145257" y="82550"/>
                      </a:cubicBezTo>
                      <a:cubicBezTo>
                        <a:pt x="137716" y="88503"/>
                        <a:pt x="116285" y="90091"/>
                        <a:pt x="104775" y="96838"/>
                      </a:cubicBezTo>
                      <a:cubicBezTo>
                        <a:pt x="93266" y="103585"/>
                        <a:pt x="80962" y="112713"/>
                        <a:pt x="76200" y="123032"/>
                      </a:cubicBezTo>
                      <a:cubicBezTo>
                        <a:pt x="71438" y="133351"/>
                        <a:pt x="79772" y="148828"/>
                        <a:pt x="76200" y="158750"/>
                      </a:cubicBezTo>
                      <a:cubicBezTo>
                        <a:pt x="72628" y="168672"/>
                        <a:pt x="54769" y="182563"/>
                        <a:pt x="54769" y="182563"/>
                      </a:cubicBezTo>
                      <a:cubicBezTo>
                        <a:pt x="48022" y="190104"/>
                        <a:pt x="43260" y="198835"/>
                        <a:pt x="35719" y="203994"/>
                      </a:cubicBezTo>
                      <a:cubicBezTo>
                        <a:pt x="28178" y="209153"/>
                        <a:pt x="15478" y="208757"/>
                        <a:pt x="9525" y="213519"/>
                      </a:cubicBezTo>
                      <a:cubicBezTo>
                        <a:pt x="3572" y="218281"/>
                        <a:pt x="0" y="226616"/>
                        <a:pt x="0" y="232569"/>
                      </a:cubicBezTo>
                      <a:cubicBezTo>
                        <a:pt x="0" y="238522"/>
                        <a:pt x="2778" y="244476"/>
                        <a:pt x="9525" y="249238"/>
                      </a:cubicBezTo>
                      <a:cubicBezTo>
                        <a:pt x="16272" y="254000"/>
                        <a:pt x="32544" y="259556"/>
                        <a:pt x="40482" y="261144"/>
                      </a:cubicBezTo>
                      <a:cubicBezTo>
                        <a:pt x="48420" y="262732"/>
                        <a:pt x="53975" y="254397"/>
                        <a:pt x="57150" y="258763"/>
                      </a:cubicBezTo>
                      <a:cubicBezTo>
                        <a:pt x="60325" y="263129"/>
                        <a:pt x="54770" y="278210"/>
                        <a:pt x="59532" y="287338"/>
                      </a:cubicBezTo>
                      <a:cubicBezTo>
                        <a:pt x="64294" y="296466"/>
                        <a:pt x="71835" y="304404"/>
                        <a:pt x="85725" y="313532"/>
                      </a:cubicBezTo>
                      <a:cubicBezTo>
                        <a:pt x="99615" y="322660"/>
                        <a:pt x="142875" y="342107"/>
                        <a:pt x="142875" y="342107"/>
                      </a:cubicBezTo>
                      <a:lnTo>
                        <a:pt x="245269" y="373063"/>
                      </a:lnTo>
                      <a:close/>
                    </a:path>
                  </a:pathLst>
                </a:custGeom>
                <a:solidFill>
                  <a:srgbClr val="FFF7DD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7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7" name="Nombres Países colindantes"/>
              <p:cNvGrpSpPr/>
              <p:nvPr/>
            </p:nvGrpSpPr>
            <p:grpSpPr>
              <a:xfrm>
                <a:off x="335415" y="1161962"/>
                <a:ext cx="5997605" cy="7130877"/>
                <a:chOff x="1198198" y="682586"/>
                <a:chExt cx="5386150" cy="6403885"/>
              </a:xfrm>
            </p:grpSpPr>
            <p:sp>
              <p:nvSpPr>
                <p:cNvPr id="184" name="30 CuadroTexto"/>
                <p:cNvSpPr txBox="1"/>
                <p:nvPr/>
              </p:nvSpPr>
              <p:spPr>
                <a:xfrm>
                  <a:off x="4901402" y="682586"/>
                  <a:ext cx="1160733" cy="356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i="1" dirty="0">
                      <a:solidFill>
                        <a:schemeClr val="bg1">
                          <a:lumMod val="50000"/>
                        </a:schemeClr>
                      </a:solidFill>
                      <a:latin typeface="Century Gothic" pitchFamily="34" charset="0"/>
                    </a:rPr>
                    <a:t>COLOMBIA</a:t>
                  </a:r>
                </a:p>
              </p:txBody>
            </p:sp>
            <p:sp>
              <p:nvSpPr>
                <p:cNvPr id="185" name="184 CuadroTexto"/>
                <p:cNvSpPr txBox="1"/>
                <p:nvPr/>
              </p:nvSpPr>
              <p:spPr>
                <a:xfrm>
                  <a:off x="2668534" y="764858"/>
                  <a:ext cx="1056677" cy="356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i="1" dirty="0">
                      <a:solidFill>
                        <a:schemeClr val="bg1">
                          <a:lumMod val="50000"/>
                        </a:schemeClr>
                      </a:solidFill>
                      <a:latin typeface="Century Gothic" pitchFamily="34" charset="0"/>
                    </a:rPr>
                    <a:t>ECUADOR</a:t>
                  </a:r>
                </a:p>
              </p:txBody>
            </p:sp>
            <p:sp>
              <p:nvSpPr>
                <p:cNvPr id="186" name="185 CuadroTexto"/>
                <p:cNvSpPr txBox="1"/>
                <p:nvPr/>
              </p:nvSpPr>
              <p:spPr>
                <a:xfrm>
                  <a:off x="1198198" y="4005527"/>
                  <a:ext cx="1240191" cy="538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100" b="1" i="1" dirty="0">
                      <a:solidFill>
                        <a:srgbClr val="386294"/>
                      </a:solidFill>
                      <a:latin typeface="Century Gothic" pitchFamily="34" charset="0"/>
                    </a:rPr>
                    <a:t>OCÉANO PACÍFICO</a:t>
                  </a:r>
                </a:p>
              </p:txBody>
            </p:sp>
            <p:sp>
              <p:nvSpPr>
                <p:cNvPr id="187" name="186 CuadroTexto"/>
                <p:cNvSpPr txBox="1"/>
                <p:nvPr/>
              </p:nvSpPr>
              <p:spPr>
                <a:xfrm>
                  <a:off x="5646745" y="2678033"/>
                  <a:ext cx="770027" cy="356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i="1" dirty="0">
                      <a:solidFill>
                        <a:schemeClr val="bg1">
                          <a:lumMod val="50000"/>
                        </a:schemeClr>
                      </a:solidFill>
                      <a:latin typeface="Century Gothic" pitchFamily="34" charset="0"/>
                    </a:rPr>
                    <a:t>BRASIL</a:t>
                  </a:r>
                </a:p>
              </p:txBody>
            </p:sp>
            <p:sp>
              <p:nvSpPr>
                <p:cNvPr id="188" name="187 CuadroTexto"/>
                <p:cNvSpPr txBox="1"/>
                <p:nvPr/>
              </p:nvSpPr>
              <p:spPr>
                <a:xfrm rot="16200000">
                  <a:off x="5925667" y="4837695"/>
                  <a:ext cx="996944" cy="3204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i="1" dirty="0">
                      <a:solidFill>
                        <a:schemeClr val="bg1">
                          <a:lumMod val="50000"/>
                        </a:schemeClr>
                      </a:solidFill>
                      <a:latin typeface="Century Gothic" pitchFamily="34" charset="0"/>
                    </a:rPr>
                    <a:t>BOLIVIA</a:t>
                  </a:r>
                </a:p>
              </p:txBody>
            </p:sp>
            <p:sp>
              <p:nvSpPr>
                <p:cNvPr id="189" name="188 CuadroTexto"/>
                <p:cNvSpPr txBox="1"/>
                <p:nvPr/>
              </p:nvSpPr>
              <p:spPr>
                <a:xfrm rot="16200000">
                  <a:off x="5676645" y="6539241"/>
                  <a:ext cx="774041" cy="3204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i="1" dirty="0">
                      <a:solidFill>
                        <a:schemeClr val="bg1">
                          <a:lumMod val="50000"/>
                        </a:schemeClr>
                      </a:solidFill>
                      <a:latin typeface="Century Gothic" pitchFamily="34" charset="0"/>
                    </a:rPr>
                    <a:t>CHILE</a:t>
                  </a:r>
                </a:p>
              </p:txBody>
            </p:sp>
          </p:grpSp>
          <p:grpSp>
            <p:nvGrpSpPr>
              <p:cNvPr id="178" name="Fronteras paises"/>
              <p:cNvGrpSpPr/>
              <p:nvPr/>
            </p:nvGrpSpPr>
            <p:grpSpPr>
              <a:xfrm>
                <a:off x="3017450" y="743221"/>
                <a:ext cx="3720109" cy="7356303"/>
                <a:chOff x="3606800" y="306536"/>
                <a:chExt cx="3340844" cy="6606328"/>
              </a:xfrm>
            </p:grpSpPr>
            <p:sp>
              <p:nvSpPr>
                <p:cNvPr id="180" name="179 Forma libre"/>
                <p:cNvSpPr/>
                <p:nvPr/>
              </p:nvSpPr>
              <p:spPr>
                <a:xfrm>
                  <a:off x="3606800" y="342900"/>
                  <a:ext cx="444500" cy="228600"/>
                </a:xfrm>
                <a:custGeom>
                  <a:avLst/>
                  <a:gdLst>
                    <a:gd name="connsiteX0" fmla="*/ 444500 w 444500"/>
                    <a:gd name="connsiteY0" fmla="*/ 228600 h 228600"/>
                    <a:gd name="connsiteX1" fmla="*/ 342900 w 444500"/>
                    <a:gd name="connsiteY1" fmla="*/ 114300 h 228600"/>
                    <a:gd name="connsiteX2" fmla="*/ 228600 w 444500"/>
                    <a:gd name="connsiteY2" fmla="*/ 101600 h 228600"/>
                    <a:gd name="connsiteX3" fmla="*/ 127000 w 444500"/>
                    <a:gd name="connsiteY3" fmla="*/ 76200 h 228600"/>
                    <a:gd name="connsiteX4" fmla="*/ 38100 w 444500"/>
                    <a:gd name="connsiteY4" fmla="*/ 12700 h 228600"/>
                    <a:gd name="connsiteX5" fmla="*/ 0 w 444500"/>
                    <a:gd name="connsiteY5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500" h="228600">
                      <a:moveTo>
                        <a:pt x="444500" y="228600"/>
                      </a:moveTo>
                      <a:cubicBezTo>
                        <a:pt x="411691" y="182033"/>
                        <a:pt x="378883" y="135467"/>
                        <a:pt x="342900" y="114300"/>
                      </a:cubicBezTo>
                      <a:cubicBezTo>
                        <a:pt x="306917" y="93133"/>
                        <a:pt x="264583" y="107950"/>
                        <a:pt x="228600" y="101600"/>
                      </a:cubicBezTo>
                      <a:cubicBezTo>
                        <a:pt x="192617" y="95250"/>
                        <a:pt x="158750" y="91017"/>
                        <a:pt x="127000" y="76200"/>
                      </a:cubicBezTo>
                      <a:cubicBezTo>
                        <a:pt x="95250" y="61383"/>
                        <a:pt x="59267" y="25400"/>
                        <a:pt x="38100" y="12700"/>
                      </a:cubicBezTo>
                      <a:cubicBezTo>
                        <a:pt x="16933" y="0"/>
                        <a:pt x="8466" y="0"/>
                        <a:pt x="0" y="0"/>
                      </a:cubicBezTo>
                    </a:path>
                  </a:pathLst>
                </a:cu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sz="700" dirty="0"/>
                </a:p>
              </p:txBody>
            </p:sp>
            <p:sp>
              <p:nvSpPr>
                <p:cNvPr id="181" name="180 Forma libre"/>
                <p:cNvSpPr/>
                <p:nvPr/>
              </p:nvSpPr>
              <p:spPr>
                <a:xfrm>
                  <a:off x="5750822" y="306536"/>
                  <a:ext cx="259056" cy="1636564"/>
                </a:xfrm>
                <a:custGeom>
                  <a:avLst/>
                  <a:gdLst>
                    <a:gd name="connsiteX0" fmla="*/ 74083 w 260350"/>
                    <a:gd name="connsiteY0" fmla="*/ 1562100 h 1562100"/>
                    <a:gd name="connsiteX1" fmla="*/ 213783 w 260350"/>
                    <a:gd name="connsiteY1" fmla="*/ 876300 h 1562100"/>
                    <a:gd name="connsiteX2" fmla="*/ 251883 w 260350"/>
                    <a:gd name="connsiteY2" fmla="*/ 558800 h 1562100"/>
                    <a:gd name="connsiteX3" fmla="*/ 162983 w 260350"/>
                    <a:gd name="connsiteY3" fmla="*/ 457200 h 1562100"/>
                    <a:gd name="connsiteX4" fmla="*/ 162983 w 260350"/>
                    <a:gd name="connsiteY4" fmla="*/ 368300 h 1562100"/>
                    <a:gd name="connsiteX5" fmla="*/ 23283 w 260350"/>
                    <a:gd name="connsiteY5" fmla="*/ 177800 h 1562100"/>
                    <a:gd name="connsiteX6" fmla="*/ 23283 w 260350"/>
                    <a:gd name="connsiteY6" fmla="*/ 0 h 1562100"/>
                    <a:gd name="connsiteX0" fmla="*/ 72789 w 259056"/>
                    <a:gd name="connsiteY0" fmla="*/ 1636564 h 1636564"/>
                    <a:gd name="connsiteX1" fmla="*/ 212489 w 259056"/>
                    <a:gd name="connsiteY1" fmla="*/ 950764 h 1636564"/>
                    <a:gd name="connsiteX2" fmla="*/ 250589 w 259056"/>
                    <a:gd name="connsiteY2" fmla="*/ 633264 h 1636564"/>
                    <a:gd name="connsiteX3" fmla="*/ 161689 w 259056"/>
                    <a:gd name="connsiteY3" fmla="*/ 531664 h 1636564"/>
                    <a:gd name="connsiteX4" fmla="*/ 161689 w 259056"/>
                    <a:gd name="connsiteY4" fmla="*/ 442764 h 1636564"/>
                    <a:gd name="connsiteX5" fmla="*/ 21989 w 259056"/>
                    <a:gd name="connsiteY5" fmla="*/ 252264 h 1636564"/>
                    <a:gd name="connsiteX6" fmla="*/ 29753 w 259056"/>
                    <a:gd name="connsiteY6" fmla="*/ 0 h 1636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9056" h="1636564">
                      <a:moveTo>
                        <a:pt x="72789" y="1636564"/>
                      </a:moveTo>
                      <a:cubicBezTo>
                        <a:pt x="127822" y="1377272"/>
                        <a:pt x="182856" y="1117981"/>
                        <a:pt x="212489" y="950764"/>
                      </a:cubicBezTo>
                      <a:cubicBezTo>
                        <a:pt x="242122" y="783547"/>
                        <a:pt x="259056" y="703114"/>
                        <a:pt x="250589" y="633264"/>
                      </a:cubicBezTo>
                      <a:cubicBezTo>
                        <a:pt x="242122" y="563414"/>
                        <a:pt x="176506" y="563414"/>
                        <a:pt x="161689" y="531664"/>
                      </a:cubicBezTo>
                      <a:cubicBezTo>
                        <a:pt x="146872" y="499914"/>
                        <a:pt x="184972" y="489331"/>
                        <a:pt x="161689" y="442764"/>
                      </a:cubicBezTo>
                      <a:cubicBezTo>
                        <a:pt x="138406" y="396197"/>
                        <a:pt x="43978" y="326058"/>
                        <a:pt x="21989" y="252264"/>
                      </a:cubicBezTo>
                      <a:cubicBezTo>
                        <a:pt x="0" y="178470"/>
                        <a:pt x="18111" y="58208"/>
                        <a:pt x="29753" y="0"/>
                      </a:cubicBezTo>
                    </a:path>
                  </a:pathLst>
                </a:cu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sz="700" dirty="0"/>
                </a:p>
              </p:txBody>
            </p:sp>
            <p:sp>
              <p:nvSpPr>
                <p:cNvPr id="182" name="181 Forma libre"/>
                <p:cNvSpPr/>
                <p:nvPr/>
              </p:nvSpPr>
              <p:spPr>
                <a:xfrm>
                  <a:off x="5868144" y="3735917"/>
                  <a:ext cx="1079500" cy="457200"/>
                </a:xfrm>
                <a:custGeom>
                  <a:avLst/>
                  <a:gdLst>
                    <a:gd name="connsiteX0" fmla="*/ 0 w 1079500"/>
                    <a:gd name="connsiteY0" fmla="*/ 391583 h 457200"/>
                    <a:gd name="connsiteX1" fmla="*/ 228600 w 1079500"/>
                    <a:gd name="connsiteY1" fmla="*/ 416983 h 457200"/>
                    <a:gd name="connsiteX2" fmla="*/ 241300 w 1079500"/>
                    <a:gd name="connsiteY2" fmla="*/ 455083 h 457200"/>
                    <a:gd name="connsiteX3" fmla="*/ 406400 w 1079500"/>
                    <a:gd name="connsiteY3" fmla="*/ 404283 h 457200"/>
                    <a:gd name="connsiteX4" fmla="*/ 444500 w 1079500"/>
                    <a:gd name="connsiteY4" fmla="*/ 302683 h 457200"/>
                    <a:gd name="connsiteX5" fmla="*/ 558800 w 1079500"/>
                    <a:gd name="connsiteY5" fmla="*/ 302683 h 457200"/>
                    <a:gd name="connsiteX6" fmla="*/ 711200 w 1079500"/>
                    <a:gd name="connsiteY6" fmla="*/ 175683 h 457200"/>
                    <a:gd name="connsiteX7" fmla="*/ 812800 w 1079500"/>
                    <a:gd name="connsiteY7" fmla="*/ 162983 h 457200"/>
                    <a:gd name="connsiteX8" fmla="*/ 939800 w 1079500"/>
                    <a:gd name="connsiteY8" fmla="*/ 23283 h 457200"/>
                    <a:gd name="connsiteX9" fmla="*/ 1079500 w 1079500"/>
                    <a:gd name="connsiteY9" fmla="*/ 23283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9500" h="457200">
                      <a:moveTo>
                        <a:pt x="0" y="391583"/>
                      </a:moveTo>
                      <a:cubicBezTo>
                        <a:pt x="94191" y="398991"/>
                        <a:pt x="188383" y="406400"/>
                        <a:pt x="228600" y="416983"/>
                      </a:cubicBezTo>
                      <a:cubicBezTo>
                        <a:pt x="268817" y="427566"/>
                        <a:pt x="211667" y="457200"/>
                        <a:pt x="241300" y="455083"/>
                      </a:cubicBezTo>
                      <a:cubicBezTo>
                        <a:pt x="270933" y="452966"/>
                        <a:pt x="372533" y="429683"/>
                        <a:pt x="406400" y="404283"/>
                      </a:cubicBezTo>
                      <a:cubicBezTo>
                        <a:pt x="440267" y="378883"/>
                        <a:pt x="419100" y="319616"/>
                        <a:pt x="444500" y="302683"/>
                      </a:cubicBezTo>
                      <a:cubicBezTo>
                        <a:pt x="469900" y="285750"/>
                        <a:pt x="514350" y="323850"/>
                        <a:pt x="558800" y="302683"/>
                      </a:cubicBezTo>
                      <a:cubicBezTo>
                        <a:pt x="603250" y="281516"/>
                        <a:pt x="668867" y="198966"/>
                        <a:pt x="711200" y="175683"/>
                      </a:cubicBezTo>
                      <a:cubicBezTo>
                        <a:pt x="753533" y="152400"/>
                        <a:pt x="774700" y="188383"/>
                        <a:pt x="812800" y="162983"/>
                      </a:cubicBezTo>
                      <a:cubicBezTo>
                        <a:pt x="850900" y="137583"/>
                        <a:pt x="895350" y="46566"/>
                        <a:pt x="939800" y="23283"/>
                      </a:cubicBezTo>
                      <a:cubicBezTo>
                        <a:pt x="984250" y="0"/>
                        <a:pt x="1031875" y="11641"/>
                        <a:pt x="1079500" y="23283"/>
                      </a:cubicBezTo>
                    </a:path>
                  </a:pathLst>
                </a:cu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sz="700" dirty="0"/>
                </a:p>
              </p:txBody>
            </p:sp>
            <p:sp>
              <p:nvSpPr>
                <p:cNvPr id="183" name="182 Forma libre"/>
                <p:cNvSpPr/>
                <p:nvPr/>
              </p:nvSpPr>
              <p:spPr>
                <a:xfrm>
                  <a:off x="5976728" y="6309360"/>
                  <a:ext cx="219456" cy="603504"/>
                </a:xfrm>
                <a:custGeom>
                  <a:avLst/>
                  <a:gdLst>
                    <a:gd name="connsiteX0" fmla="*/ 0 w 173736"/>
                    <a:gd name="connsiteY0" fmla="*/ 0 h 457200"/>
                    <a:gd name="connsiteX1" fmla="*/ 82296 w 173736"/>
                    <a:gd name="connsiteY1" fmla="*/ 155448 h 457200"/>
                    <a:gd name="connsiteX2" fmla="*/ 155448 w 173736"/>
                    <a:gd name="connsiteY2" fmla="*/ 182880 h 457200"/>
                    <a:gd name="connsiteX3" fmla="*/ 128016 w 173736"/>
                    <a:gd name="connsiteY3" fmla="*/ 246888 h 457200"/>
                    <a:gd name="connsiteX4" fmla="*/ 173736 w 173736"/>
                    <a:gd name="connsiteY4" fmla="*/ 457200 h 457200"/>
                    <a:gd name="connsiteX0" fmla="*/ 0 w 219456"/>
                    <a:gd name="connsiteY0" fmla="*/ 0 h 603504"/>
                    <a:gd name="connsiteX1" fmla="*/ 82296 w 219456"/>
                    <a:gd name="connsiteY1" fmla="*/ 155448 h 603504"/>
                    <a:gd name="connsiteX2" fmla="*/ 155448 w 219456"/>
                    <a:gd name="connsiteY2" fmla="*/ 182880 h 603504"/>
                    <a:gd name="connsiteX3" fmla="*/ 128016 w 219456"/>
                    <a:gd name="connsiteY3" fmla="*/ 246888 h 603504"/>
                    <a:gd name="connsiteX4" fmla="*/ 219456 w 219456"/>
                    <a:gd name="connsiteY4" fmla="*/ 603504 h 603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456" h="603504">
                      <a:moveTo>
                        <a:pt x="0" y="0"/>
                      </a:moveTo>
                      <a:cubicBezTo>
                        <a:pt x="28194" y="62484"/>
                        <a:pt x="56388" y="124968"/>
                        <a:pt x="82296" y="155448"/>
                      </a:cubicBezTo>
                      <a:cubicBezTo>
                        <a:pt x="108204" y="185928"/>
                        <a:pt x="147828" y="167640"/>
                        <a:pt x="155448" y="182880"/>
                      </a:cubicBezTo>
                      <a:cubicBezTo>
                        <a:pt x="163068" y="198120"/>
                        <a:pt x="117348" y="176784"/>
                        <a:pt x="128016" y="246888"/>
                      </a:cubicBezTo>
                      <a:cubicBezTo>
                        <a:pt x="138684" y="316992"/>
                        <a:pt x="198120" y="521208"/>
                        <a:pt x="219456" y="603504"/>
                      </a:cubicBezTo>
                    </a:path>
                  </a:pathLst>
                </a:cu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sz="700" dirty="0"/>
                </a:p>
              </p:txBody>
            </p:sp>
          </p:grpSp>
          <p:sp>
            <p:nvSpPr>
              <p:cNvPr id="179" name="Lago Titicaca"/>
              <p:cNvSpPr/>
              <p:nvPr/>
            </p:nvSpPr>
            <p:spPr>
              <a:xfrm>
                <a:off x="5411325" y="6542191"/>
                <a:ext cx="552875" cy="560002"/>
              </a:xfrm>
              <a:custGeom>
                <a:avLst/>
                <a:gdLst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383242 w 1753659"/>
                  <a:gd name="connsiteY116" fmla="*/ 1162050 h 1783292"/>
                  <a:gd name="connsiteX117" fmla="*/ 1465792 w 1753659"/>
                  <a:gd name="connsiteY117" fmla="*/ 1111250 h 1783292"/>
                  <a:gd name="connsiteX118" fmla="*/ 1522942 w 1753659"/>
                  <a:gd name="connsiteY118" fmla="*/ 1079500 h 1783292"/>
                  <a:gd name="connsiteX119" fmla="*/ 1567392 w 1753659"/>
                  <a:gd name="connsiteY119" fmla="*/ 1047750 h 1783292"/>
                  <a:gd name="connsiteX120" fmla="*/ 1573742 w 1753659"/>
                  <a:gd name="connsiteY120" fmla="*/ 1009650 h 1783292"/>
                  <a:gd name="connsiteX121" fmla="*/ 1516592 w 1753659"/>
                  <a:gd name="connsiteY121" fmla="*/ 990600 h 1783292"/>
                  <a:gd name="connsiteX122" fmla="*/ 1465792 w 1753659"/>
                  <a:gd name="connsiteY122" fmla="*/ 984250 h 1783292"/>
                  <a:gd name="connsiteX123" fmla="*/ 1370542 w 1753659"/>
                  <a:gd name="connsiteY123" fmla="*/ 965200 h 1783292"/>
                  <a:gd name="connsiteX124" fmla="*/ 1287992 w 1753659"/>
                  <a:gd name="connsiteY124" fmla="*/ 908050 h 1783292"/>
                  <a:gd name="connsiteX125" fmla="*/ 1211792 w 1753659"/>
                  <a:gd name="connsiteY125" fmla="*/ 806450 h 1783292"/>
                  <a:gd name="connsiteX126" fmla="*/ 1167342 w 1753659"/>
                  <a:gd name="connsiteY126" fmla="*/ 762000 h 1783292"/>
                  <a:gd name="connsiteX127" fmla="*/ 1084792 w 1753659"/>
                  <a:gd name="connsiteY127" fmla="*/ 730250 h 1783292"/>
                  <a:gd name="connsiteX128" fmla="*/ 1078442 w 1753659"/>
                  <a:gd name="connsiteY128" fmla="*/ 692150 h 1783292"/>
                  <a:gd name="connsiteX129" fmla="*/ 1059392 w 1753659"/>
                  <a:gd name="connsiteY129" fmla="*/ 679450 h 1783292"/>
                  <a:gd name="connsiteX130" fmla="*/ 1002242 w 1753659"/>
                  <a:gd name="connsiteY130" fmla="*/ 673100 h 1783292"/>
                  <a:gd name="connsiteX131" fmla="*/ 945092 w 1753659"/>
                  <a:gd name="connsiteY131" fmla="*/ 622300 h 1783292"/>
                  <a:gd name="connsiteX132" fmla="*/ 919692 w 1753659"/>
                  <a:gd name="connsiteY132" fmla="*/ 565150 h 1783292"/>
                  <a:gd name="connsiteX133" fmla="*/ 926042 w 1753659"/>
                  <a:gd name="connsiteY133" fmla="*/ 533400 h 1783292"/>
                  <a:gd name="connsiteX134" fmla="*/ 856192 w 1753659"/>
                  <a:gd name="connsiteY134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383242 w 1753659"/>
                  <a:gd name="connsiteY116" fmla="*/ 1162050 h 1783292"/>
                  <a:gd name="connsiteX117" fmla="*/ 1465792 w 1753659"/>
                  <a:gd name="connsiteY117" fmla="*/ 1111250 h 1783292"/>
                  <a:gd name="connsiteX118" fmla="*/ 1522942 w 1753659"/>
                  <a:gd name="connsiteY118" fmla="*/ 1079500 h 1783292"/>
                  <a:gd name="connsiteX119" fmla="*/ 1567392 w 1753659"/>
                  <a:gd name="connsiteY119" fmla="*/ 1047750 h 1783292"/>
                  <a:gd name="connsiteX120" fmla="*/ 1573742 w 1753659"/>
                  <a:gd name="connsiteY120" fmla="*/ 1009650 h 1783292"/>
                  <a:gd name="connsiteX121" fmla="*/ 1516592 w 1753659"/>
                  <a:gd name="connsiteY121" fmla="*/ 990600 h 1783292"/>
                  <a:gd name="connsiteX122" fmla="*/ 1465792 w 1753659"/>
                  <a:gd name="connsiteY122" fmla="*/ 984250 h 1783292"/>
                  <a:gd name="connsiteX123" fmla="*/ 1370542 w 1753659"/>
                  <a:gd name="connsiteY123" fmla="*/ 965200 h 1783292"/>
                  <a:gd name="connsiteX124" fmla="*/ 1287992 w 1753659"/>
                  <a:gd name="connsiteY124" fmla="*/ 908050 h 1783292"/>
                  <a:gd name="connsiteX125" fmla="*/ 1211792 w 1753659"/>
                  <a:gd name="connsiteY125" fmla="*/ 806450 h 1783292"/>
                  <a:gd name="connsiteX126" fmla="*/ 1167342 w 1753659"/>
                  <a:gd name="connsiteY126" fmla="*/ 762000 h 1783292"/>
                  <a:gd name="connsiteX127" fmla="*/ 1084792 w 1753659"/>
                  <a:gd name="connsiteY127" fmla="*/ 730250 h 1783292"/>
                  <a:gd name="connsiteX128" fmla="*/ 1078442 w 1753659"/>
                  <a:gd name="connsiteY128" fmla="*/ 692150 h 1783292"/>
                  <a:gd name="connsiteX129" fmla="*/ 1057332 w 1753659"/>
                  <a:gd name="connsiteY129" fmla="*/ 673224 h 1783292"/>
                  <a:gd name="connsiteX130" fmla="*/ 1002242 w 1753659"/>
                  <a:gd name="connsiteY130" fmla="*/ 673100 h 1783292"/>
                  <a:gd name="connsiteX131" fmla="*/ 945092 w 1753659"/>
                  <a:gd name="connsiteY131" fmla="*/ 622300 h 1783292"/>
                  <a:gd name="connsiteX132" fmla="*/ 919692 w 1753659"/>
                  <a:gd name="connsiteY132" fmla="*/ 565150 h 1783292"/>
                  <a:gd name="connsiteX133" fmla="*/ 926042 w 1753659"/>
                  <a:gd name="connsiteY133" fmla="*/ 533400 h 1783292"/>
                  <a:gd name="connsiteX134" fmla="*/ 856192 w 1753659"/>
                  <a:gd name="connsiteY134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383242 w 1753659"/>
                  <a:gd name="connsiteY116" fmla="*/ 1162050 h 1783292"/>
                  <a:gd name="connsiteX117" fmla="*/ 1465792 w 1753659"/>
                  <a:gd name="connsiteY117" fmla="*/ 1111250 h 1783292"/>
                  <a:gd name="connsiteX118" fmla="*/ 1522942 w 1753659"/>
                  <a:gd name="connsiteY118" fmla="*/ 1079500 h 1783292"/>
                  <a:gd name="connsiteX119" fmla="*/ 1567392 w 1753659"/>
                  <a:gd name="connsiteY119" fmla="*/ 1047750 h 1783292"/>
                  <a:gd name="connsiteX120" fmla="*/ 1573742 w 1753659"/>
                  <a:gd name="connsiteY120" fmla="*/ 1009650 h 1783292"/>
                  <a:gd name="connsiteX121" fmla="*/ 1516592 w 1753659"/>
                  <a:gd name="connsiteY121" fmla="*/ 990600 h 1783292"/>
                  <a:gd name="connsiteX122" fmla="*/ 1465792 w 1753659"/>
                  <a:gd name="connsiteY122" fmla="*/ 984250 h 1783292"/>
                  <a:gd name="connsiteX123" fmla="*/ 1370542 w 1753659"/>
                  <a:gd name="connsiteY123" fmla="*/ 965200 h 1783292"/>
                  <a:gd name="connsiteX124" fmla="*/ 1287992 w 1753659"/>
                  <a:gd name="connsiteY124" fmla="*/ 908050 h 1783292"/>
                  <a:gd name="connsiteX125" fmla="*/ 1211792 w 1753659"/>
                  <a:gd name="connsiteY125" fmla="*/ 806450 h 1783292"/>
                  <a:gd name="connsiteX126" fmla="*/ 1167342 w 1753659"/>
                  <a:gd name="connsiteY126" fmla="*/ 762000 h 1783292"/>
                  <a:gd name="connsiteX127" fmla="*/ 1086852 w 1753659"/>
                  <a:gd name="connsiteY127" fmla="*/ 718443 h 1783292"/>
                  <a:gd name="connsiteX128" fmla="*/ 1078442 w 1753659"/>
                  <a:gd name="connsiteY128" fmla="*/ 692150 h 1783292"/>
                  <a:gd name="connsiteX129" fmla="*/ 1057332 w 1753659"/>
                  <a:gd name="connsiteY129" fmla="*/ 673224 h 1783292"/>
                  <a:gd name="connsiteX130" fmla="*/ 1002242 w 1753659"/>
                  <a:gd name="connsiteY130" fmla="*/ 673100 h 1783292"/>
                  <a:gd name="connsiteX131" fmla="*/ 945092 w 1753659"/>
                  <a:gd name="connsiteY131" fmla="*/ 622300 h 1783292"/>
                  <a:gd name="connsiteX132" fmla="*/ 919692 w 1753659"/>
                  <a:gd name="connsiteY132" fmla="*/ 565150 h 1783292"/>
                  <a:gd name="connsiteX133" fmla="*/ 926042 w 1753659"/>
                  <a:gd name="connsiteY133" fmla="*/ 533400 h 1783292"/>
                  <a:gd name="connsiteX134" fmla="*/ 856192 w 1753659"/>
                  <a:gd name="connsiteY134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383242 w 1753659"/>
                  <a:gd name="connsiteY116" fmla="*/ 1162050 h 1783292"/>
                  <a:gd name="connsiteX117" fmla="*/ 1465792 w 1753659"/>
                  <a:gd name="connsiteY117" fmla="*/ 1111250 h 1783292"/>
                  <a:gd name="connsiteX118" fmla="*/ 1522942 w 1753659"/>
                  <a:gd name="connsiteY118" fmla="*/ 1079500 h 1783292"/>
                  <a:gd name="connsiteX119" fmla="*/ 1567392 w 1753659"/>
                  <a:gd name="connsiteY119" fmla="*/ 1047750 h 1783292"/>
                  <a:gd name="connsiteX120" fmla="*/ 1573742 w 1753659"/>
                  <a:gd name="connsiteY120" fmla="*/ 1009650 h 1783292"/>
                  <a:gd name="connsiteX121" fmla="*/ 1516592 w 1753659"/>
                  <a:gd name="connsiteY121" fmla="*/ 990600 h 1783292"/>
                  <a:gd name="connsiteX122" fmla="*/ 1465792 w 1753659"/>
                  <a:gd name="connsiteY122" fmla="*/ 984250 h 1783292"/>
                  <a:gd name="connsiteX123" fmla="*/ 1399912 w 1753659"/>
                  <a:gd name="connsiteY123" fmla="*/ 1007244 h 1783292"/>
                  <a:gd name="connsiteX124" fmla="*/ 1370542 w 1753659"/>
                  <a:gd name="connsiteY124" fmla="*/ 965200 h 1783292"/>
                  <a:gd name="connsiteX125" fmla="*/ 1287992 w 1753659"/>
                  <a:gd name="connsiteY125" fmla="*/ 908050 h 1783292"/>
                  <a:gd name="connsiteX126" fmla="*/ 1211792 w 1753659"/>
                  <a:gd name="connsiteY126" fmla="*/ 806450 h 1783292"/>
                  <a:gd name="connsiteX127" fmla="*/ 1167342 w 1753659"/>
                  <a:gd name="connsiteY127" fmla="*/ 762000 h 1783292"/>
                  <a:gd name="connsiteX128" fmla="*/ 1086852 w 1753659"/>
                  <a:gd name="connsiteY128" fmla="*/ 718443 h 1783292"/>
                  <a:gd name="connsiteX129" fmla="*/ 1078442 w 1753659"/>
                  <a:gd name="connsiteY129" fmla="*/ 692150 h 1783292"/>
                  <a:gd name="connsiteX130" fmla="*/ 1057332 w 1753659"/>
                  <a:gd name="connsiteY130" fmla="*/ 673224 h 1783292"/>
                  <a:gd name="connsiteX131" fmla="*/ 1002242 w 1753659"/>
                  <a:gd name="connsiteY131" fmla="*/ 673100 h 1783292"/>
                  <a:gd name="connsiteX132" fmla="*/ 945092 w 1753659"/>
                  <a:gd name="connsiteY132" fmla="*/ 622300 h 1783292"/>
                  <a:gd name="connsiteX133" fmla="*/ 919692 w 1753659"/>
                  <a:gd name="connsiteY133" fmla="*/ 565150 h 1783292"/>
                  <a:gd name="connsiteX134" fmla="*/ 926042 w 1753659"/>
                  <a:gd name="connsiteY134" fmla="*/ 533400 h 1783292"/>
                  <a:gd name="connsiteX135" fmla="*/ 856192 w 1753659"/>
                  <a:gd name="connsiteY135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383242 w 1753659"/>
                  <a:gd name="connsiteY116" fmla="*/ 1162050 h 1783292"/>
                  <a:gd name="connsiteX117" fmla="*/ 1465792 w 1753659"/>
                  <a:gd name="connsiteY117" fmla="*/ 1111250 h 1783292"/>
                  <a:gd name="connsiteX118" fmla="*/ 1522942 w 1753659"/>
                  <a:gd name="connsiteY118" fmla="*/ 1079500 h 1783292"/>
                  <a:gd name="connsiteX119" fmla="*/ 1551171 w 1753659"/>
                  <a:gd name="connsiteY119" fmla="*/ 1122561 h 1783292"/>
                  <a:gd name="connsiteX120" fmla="*/ 1567392 w 1753659"/>
                  <a:gd name="connsiteY120" fmla="*/ 1047750 h 1783292"/>
                  <a:gd name="connsiteX121" fmla="*/ 1573742 w 1753659"/>
                  <a:gd name="connsiteY121" fmla="*/ 1009650 h 1783292"/>
                  <a:gd name="connsiteX122" fmla="*/ 1516592 w 1753659"/>
                  <a:gd name="connsiteY122" fmla="*/ 990600 h 1783292"/>
                  <a:gd name="connsiteX123" fmla="*/ 1465792 w 1753659"/>
                  <a:gd name="connsiteY123" fmla="*/ 984250 h 1783292"/>
                  <a:gd name="connsiteX124" fmla="*/ 1399912 w 1753659"/>
                  <a:gd name="connsiteY124" fmla="*/ 1007244 h 1783292"/>
                  <a:gd name="connsiteX125" fmla="*/ 1370542 w 1753659"/>
                  <a:gd name="connsiteY125" fmla="*/ 965200 h 1783292"/>
                  <a:gd name="connsiteX126" fmla="*/ 1287992 w 1753659"/>
                  <a:gd name="connsiteY126" fmla="*/ 908050 h 1783292"/>
                  <a:gd name="connsiteX127" fmla="*/ 1211792 w 1753659"/>
                  <a:gd name="connsiteY127" fmla="*/ 806450 h 1783292"/>
                  <a:gd name="connsiteX128" fmla="*/ 1167342 w 1753659"/>
                  <a:gd name="connsiteY128" fmla="*/ 762000 h 1783292"/>
                  <a:gd name="connsiteX129" fmla="*/ 1086852 w 1753659"/>
                  <a:gd name="connsiteY129" fmla="*/ 718443 h 1783292"/>
                  <a:gd name="connsiteX130" fmla="*/ 1078442 w 1753659"/>
                  <a:gd name="connsiteY130" fmla="*/ 692150 h 1783292"/>
                  <a:gd name="connsiteX131" fmla="*/ 1057332 w 1753659"/>
                  <a:gd name="connsiteY131" fmla="*/ 673224 h 1783292"/>
                  <a:gd name="connsiteX132" fmla="*/ 1002242 w 1753659"/>
                  <a:gd name="connsiteY132" fmla="*/ 673100 h 1783292"/>
                  <a:gd name="connsiteX133" fmla="*/ 945092 w 1753659"/>
                  <a:gd name="connsiteY133" fmla="*/ 622300 h 1783292"/>
                  <a:gd name="connsiteX134" fmla="*/ 919692 w 1753659"/>
                  <a:gd name="connsiteY134" fmla="*/ 565150 h 1783292"/>
                  <a:gd name="connsiteX135" fmla="*/ 926042 w 1753659"/>
                  <a:gd name="connsiteY135" fmla="*/ 533400 h 1783292"/>
                  <a:gd name="connsiteX136" fmla="*/ 856192 w 1753659"/>
                  <a:gd name="connsiteY136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383242 w 1753659"/>
                  <a:gd name="connsiteY116" fmla="*/ 1162050 h 1783292"/>
                  <a:gd name="connsiteX117" fmla="*/ 1465792 w 1753659"/>
                  <a:gd name="connsiteY117" fmla="*/ 1111250 h 1783292"/>
                  <a:gd name="connsiteX118" fmla="*/ 1522942 w 1753659"/>
                  <a:gd name="connsiteY118" fmla="*/ 1079500 h 1783292"/>
                  <a:gd name="connsiteX119" fmla="*/ 1551171 w 1753659"/>
                  <a:gd name="connsiteY119" fmla="*/ 1122561 h 1783292"/>
                  <a:gd name="connsiteX120" fmla="*/ 1567392 w 1753659"/>
                  <a:gd name="connsiteY120" fmla="*/ 1047750 h 1783292"/>
                  <a:gd name="connsiteX121" fmla="*/ 1573742 w 1753659"/>
                  <a:gd name="connsiteY121" fmla="*/ 1009650 h 1783292"/>
                  <a:gd name="connsiteX122" fmla="*/ 1532467 w 1753659"/>
                  <a:gd name="connsiteY122" fmla="*/ 1009650 h 1783292"/>
                  <a:gd name="connsiteX123" fmla="*/ 1465792 w 1753659"/>
                  <a:gd name="connsiteY123" fmla="*/ 984250 h 1783292"/>
                  <a:gd name="connsiteX124" fmla="*/ 1399912 w 1753659"/>
                  <a:gd name="connsiteY124" fmla="*/ 1007244 h 1783292"/>
                  <a:gd name="connsiteX125" fmla="*/ 1370542 w 1753659"/>
                  <a:gd name="connsiteY125" fmla="*/ 965200 h 1783292"/>
                  <a:gd name="connsiteX126" fmla="*/ 1287992 w 1753659"/>
                  <a:gd name="connsiteY126" fmla="*/ 908050 h 1783292"/>
                  <a:gd name="connsiteX127" fmla="*/ 1211792 w 1753659"/>
                  <a:gd name="connsiteY127" fmla="*/ 806450 h 1783292"/>
                  <a:gd name="connsiteX128" fmla="*/ 1167342 w 1753659"/>
                  <a:gd name="connsiteY128" fmla="*/ 762000 h 1783292"/>
                  <a:gd name="connsiteX129" fmla="*/ 1086852 w 1753659"/>
                  <a:gd name="connsiteY129" fmla="*/ 718443 h 1783292"/>
                  <a:gd name="connsiteX130" fmla="*/ 1078442 w 1753659"/>
                  <a:gd name="connsiteY130" fmla="*/ 692150 h 1783292"/>
                  <a:gd name="connsiteX131" fmla="*/ 1057332 w 1753659"/>
                  <a:gd name="connsiteY131" fmla="*/ 673224 h 1783292"/>
                  <a:gd name="connsiteX132" fmla="*/ 1002242 w 1753659"/>
                  <a:gd name="connsiteY132" fmla="*/ 673100 h 1783292"/>
                  <a:gd name="connsiteX133" fmla="*/ 945092 w 1753659"/>
                  <a:gd name="connsiteY133" fmla="*/ 622300 h 1783292"/>
                  <a:gd name="connsiteX134" fmla="*/ 919692 w 1753659"/>
                  <a:gd name="connsiteY134" fmla="*/ 565150 h 1783292"/>
                  <a:gd name="connsiteX135" fmla="*/ 926042 w 1753659"/>
                  <a:gd name="connsiteY135" fmla="*/ 533400 h 1783292"/>
                  <a:gd name="connsiteX136" fmla="*/ 856192 w 1753659"/>
                  <a:gd name="connsiteY136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383242 w 1753659"/>
                  <a:gd name="connsiteY116" fmla="*/ 1162050 h 1783292"/>
                  <a:gd name="connsiteX117" fmla="*/ 1465792 w 1753659"/>
                  <a:gd name="connsiteY117" fmla="*/ 1111250 h 1783292"/>
                  <a:gd name="connsiteX118" fmla="*/ 1522942 w 1753659"/>
                  <a:gd name="connsiteY118" fmla="*/ 1079500 h 1783292"/>
                  <a:gd name="connsiteX119" fmla="*/ 1551171 w 1753659"/>
                  <a:gd name="connsiteY119" fmla="*/ 1122561 h 1783292"/>
                  <a:gd name="connsiteX120" fmla="*/ 1567392 w 1753659"/>
                  <a:gd name="connsiteY120" fmla="*/ 1047750 h 1783292"/>
                  <a:gd name="connsiteX121" fmla="*/ 1573396 w 1753659"/>
                  <a:gd name="connsiteY121" fmla="*/ 973336 h 1783292"/>
                  <a:gd name="connsiteX122" fmla="*/ 1532467 w 1753659"/>
                  <a:gd name="connsiteY122" fmla="*/ 1009650 h 1783292"/>
                  <a:gd name="connsiteX123" fmla="*/ 1465792 w 1753659"/>
                  <a:gd name="connsiteY123" fmla="*/ 984250 h 1783292"/>
                  <a:gd name="connsiteX124" fmla="*/ 1399912 w 1753659"/>
                  <a:gd name="connsiteY124" fmla="*/ 1007244 h 1783292"/>
                  <a:gd name="connsiteX125" fmla="*/ 1370542 w 1753659"/>
                  <a:gd name="connsiteY125" fmla="*/ 965200 h 1783292"/>
                  <a:gd name="connsiteX126" fmla="*/ 1287992 w 1753659"/>
                  <a:gd name="connsiteY126" fmla="*/ 908050 h 1783292"/>
                  <a:gd name="connsiteX127" fmla="*/ 1211792 w 1753659"/>
                  <a:gd name="connsiteY127" fmla="*/ 806450 h 1783292"/>
                  <a:gd name="connsiteX128" fmla="*/ 1167342 w 1753659"/>
                  <a:gd name="connsiteY128" fmla="*/ 762000 h 1783292"/>
                  <a:gd name="connsiteX129" fmla="*/ 1086852 w 1753659"/>
                  <a:gd name="connsiteY129" fmla="*/ 718443 h 1783292"/>
                  <a:gd name="connsiteX130" fmla="*/ 1078442 w 1753659"/>
                  <a:gd name="connsiteY130" fmla="*/ 692150 h 1783292"/>
                  <a:gd name="connsiteX131" fmla="*/ 1057332 w 1753659"/>
                  <a:gd name="connsiteY131" fmla="*/ 673224 h 1783292"/>
                  <a:gd name="connsiteX132" fmla="*/ 1002242 w 1753659"/>
                  <a:gd name="connsiteY132" fmla="*/ 673100 h 1783292"/>
                  <a:gd name="connsiteX133" fmla="*/ 945092 w 1753659"/>
                  <a:gd name="connsiteY133" fmla="*/ 622300 h 1783292"/>
                  <a:gd name="connsiteX134" fmla="*/ 919692 w 1753659"/>
                  <a:gd name="connsiteY134" fmla="*/ 565150 h 1783292"/>
                  <a:gd name="connsiteX135" fmla="*/ 926042 w 1753659"/>
                  <a:gd name="connsiteY135" fmla="*/ 533400 h 1783292"/>
                  <a:gd name="connsiteX136" fmla="*/ 856192 w 1753659"/>
                  <a:gd name="connsiteY136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383242 w 1753659"/>
                  <a:gd name="connsiteY116" fmla="*/ 1162050 h 1783292"/>
                  <a:gd name="connsiteX117" fmla="*/ 1465792 w 1753659"/>
                  <a:gd name="connsiteY117" fmla="*/ 1111250 h 1783292"/>
                  <a:gd name="connsiteX118" fmla="*/ 1522942 w 1753659"/>
                  <a:gd name="connsiteY118" fmla="*/ 1079500 h 1783292"/>
                  <a:gd name="connsiteX119" fmla="*/ 1551171 w 1753659"/>
                  <a:gd name="connsiteY119" fmla="*/ 1122561 h 1783292"/>
                  <a:gd name="connsiteX120" fmla="*/ 1598796 w 1753659"/>
                  <a:gd name="connsiteY120" fmla="*/ 1030486 h 1783292"/>
                  <a:gd name="connsiteX121" fmla="*/ 1573396 w 1753659"/>
                  <a:gd name="connsiteY121" fmla="*/ 973336 h 1783292"/>
                  <a:gd name="connsiteX122" fmla="*/ 1532467 w 1753659"/>
                  <a:gd name="connsiteY122" fmla="*/ 1009650 h 1783292"/>
                  <a:gd name="connsiteX123" fmla="*/ 1465792 w 1753659"/>
                  <a:gd name="connsiteY123" fmla="*/ 984250 h 1783292"/>
                  <a:gd name="connsiteX124" fmla="*/ 1399912 w 1753659"/>
                  <a:gd name="connsiteY124" fmla="*/ 1007244 h 1783292"/>
                  <a:gd name="connsiteX125" fmla="*/ 1370542 w 1753659"/>
                  <a:gd name="connsiteY125" fmla="*/ 965200 h 1783292"/>
                  <a:gd name="connsiteX126" fmla="*/ 1287992 w 1753659"/>
                  <a:gd name="connsiteY126" fmla="*/ 908050 h 1783292"/>
                  <a:gd name="connsiteX127" fmla="*/ 1211792 w 1753659"/>
                  <a:gd name="connsiteY127" fmla="*/ 806450 h 1783292"/>
                  <a:gd name="connsiteX128" fmla="*/ 1167342 w 1753659"/>
                  <a:gd name="connsiteY128" fmla="*/ 762000 h 1783292"/>
                  <a:gd name="connsiteX129" fmla="*/ 1086852 w 1753659"/>
                  <a:gd name="connsiteY129" fmla="*/ 718443 h 1783292"/>
                  <a:gd name="connsiteX130" fmla="*/ 1078442 w 1753659"/>
                  <a:gd name="connsiteY130" fmla="*/ 692150 h 1783292"/>
                  <a:gd name="connsiteX131" fmla="*/ 1057332 w 1753659"/>
                  <a:gd name="connsiteY131" fmla="*/ 673224 h 1783292"/>
                  <a:gd name="connsiteX132" fmla="*/ 1002242 w 1753659"/>
                  <a:gd name="connsiteY132" fmla="*/ 673100 h 1783292"/>
                  <a:gd name="connsiteX133" fmla="*/ 945092 w 1753659"/>
                  <a:gd name="connsiteY133" fmla="*/ 622300 h 1783292"/>
                  <a:gd name="connsiteX134" fmla="*/ 919692 w 1753659"/>
                  <a:gd name="connsiteY134" fmla="*/ 565150 h 1783292"/>
                  <a:gd name="connsiteX135" fmla="*/ 926042 w 1753659"/>
                  <a:gd name="connsiteY135" fmla="*/ 533400 h 1783292"/>
                  <a:gd name="connsiteX136" fmla="*/ 856192 w 1753659"/>
                  <a:gd name="connsiteY136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383242 w 1753659"/>
                  <a:gd name="connsiteY116" fmla="*/ 1162050 h 1783292"/>
                  <a:gd name="connsiteX117" fmla="*/ 1465792 w 1753659"/>
                  <a:gd name="connsiteY117" fmla="*/ 1111250 h 1783292"/>
                  <a:gd name="connsiteX118" fmla="*/ 1522942 w 1753659"/>
                  <a:gd name="connsiteY118" fmla="*/ 1079500 h 1783292"/>
                  <a:gd name="connsiteX119" fmla="*/ 1551171 w 1753659"/>
                  <a:gd name="connsiteY119" fmla="*/ 1122561 h 1783292"/>
                  <a:gd name="connsiteX120" fmla="*/ 1598796 w 1753659"/>
                  <a:gd name="connsiteY120" fmla="*/ 1030486 h 1783292"/>
                  <a:gd name="connsiteX121" fmla="*/ 1573396 w 1753659"/>
                  <a:gd name="connsiteY121" fmla="*/ 1001911 h 1783292"/>
                  <a:gd name="connsiteX122" fmla="*/ 1532467 w 1753659"/>
                  <a:gd name="connsiteY122" fmla="*/ 1009650 h 1783292"/>
                  <a:gd name="connsiteX123" fmla="*/ 1465792 w 1753659"/>
                  <a:gd name="connsiteY123" fmla="*/ 984250 h 1783292"/>
                  <a:gd name="connsiteX124" fmla="*/ 1399912 w 1753659"/>
                  <a:gd name="connsiteY124" fmla="*/ 1007244 h 1783292"/>
                  <a:gd name="connsiteX125" fmla="*/ 1370542 w 1753659"/>
                  <a:gd name="connsiteY125" fmla="*/ 965200 h 1783292"/>
                  <a:gd name="connsiteX126" fmla="*/ 1287992 w 1753659"/>
                  <a:gd name="connsiteY126" fmla="*/ 908050 h 1783292"/>
                  <a:gd name="connsiteX127" fmla="*/ 1211792 w 1753659"/>
                  <a:gd name="connsiteY127" fmla="*/ 806450 h 1783292"/>
                  <a:gd name="connsiteX128" fmla="*/ 1167342 w 1753659"/>
                  <a:gd name="connsiteY128" fmla="*/ 762000 h 1783292"/>
                  <a:gd name="connsiteX129" fmla="*/ 1086852 w 1753659"/>
                  <a:gd name="connsiteY129" fmla="*/ 718443 h 1783292"/>
                  <a:gd name="connsiteX130" fmla="*/ 1078442 w 1753659"/>
                  <a:gd name="connsiteY130" fmla="*/ 692150 h 1783292"/>
                  <a:gd name="connsiteX131" fmla="*/ 1057332 w 1753659"/>
                  <a:gd name="connsiteY131" fmla="*/ 673224 h 1783292"/>
                  <a:gd name="connsiteX132" fmla="*/ 1002242 w 1753659"/>
                  <a:gd name="connsiteY132" fmla="*/ 673100 h 1783292"/>
                  <a:gd name="connsiteX133" fmla="*/ 945092 w 1753659"/>
                  <a:gd name="connsiteY133" fmla="*/ 622300 h 1783292"/>
                  <a:gd name="connsiteX134" fmla="*/ 919692 w 1753659"/>
                  <a:gd name="connsiteY134" fmla="*/ 565150 h 1783292"/>
                  <a:gd name="connsiteX135" fmla="*/ 926042 w 1753659"/>
                  <a:gd name="connsiteY135" fmla="*/ 533400 h 1783292"/>
                  <a:gd name="connsiteX136" fmla="*/ 856192 w 1753659"/>
                  <a:gd name="connsiteY136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383242 w 1753659"/>
                  <a:gd name="connsiteY116" fmla="*/ 1162050 h 1783292"/>
                  <a:gd name="connsiteX117" fmla="*/ 1465792 w 1753659"/>
                  <a:gd name="connsiteY117" fmla="*/ 1111250 h 1783292"/>
                  <a:gd name="connsiteX118" fmla="*/ 1522942 w 1753659"/>
                  <a:gd name="connsiteY118" fmla="*/ 1079500 h 1783292"/>
                  <a:gd name="connsiteX119" fmla="*/ 1550825 w 1753659"/>
                  <a:gd name="connsiteY119" fmla="*/ 1112664 h 1783292"/>
                  <a:gd name="connsiteX120" fmla="*/ 1598796 w 1753659"/>
                  <a:gd name="connsiteY120" fmla="*/ 1030486 h 1783292"/>
                  <a:gd name="connsiteX121" fmla="*/ 1573396 w 1753659"/>
                  <a:gd name="connsiteY121" fmla="*/ 1001911 h 1783292"/>
                  <a:gd name="connsiteX122" fmla="*/ 1532467 w 1753659"/>
                  <a:gd name="connsiteY122" fmla="*/ 1009650 h 1783292"/>
                  <a:gd name="connsiteX123" fmla="*/ 1465792 w 1753659"/>
                  <a:gd name="connsiteY123" fmla="*/ 984250 h 1783292"/>
                  <a:gd name="connsiteX124" fmla="*/ 1399912 w 1753659"/>
                  <a:gd name="connsiteY124" fmla="*/ 1007244 h 1783292"/>
                  <a:gd name="connsiteX125" fmla="*/ 1370542 w 1753659"/>
                  <a:gd name="connsiteY125" fmla="*/ 965200 h 1783292"/>
                  <a:gd name="connsiteX126" fmla="*/ 1287992 w 1753659"/>
                  <a:gd name="connsiteY126" fmla="*/ 908050 h 1783292"/>
                  <a:gd name="connsiteX127" fmla="*/ 1211792 w 1753659"/>
                  <a:gd name="connsiteY127" fmla="*/ 806450 h 1783292"/>
                  <a:gd name="connsiteX128" fmla="*/ 1167342 w 1753659"/>
                  <a:gd name="connsiteY128" fmla="*/ 762000 h 1783292"/>
                  <a:gd name="connsiteX129" fmla="*/ 1086852 w 1753659"/>
                  <a:gd name="connsiteY129" fmla="*/ 718443 h 1783292"/>
                  <a:gd name="connsiteX130" fmla="*/ 1078442 w 1753659"/>
                  <a:gd name="connsiteY130" fmla="*/ 692150 h 1783292"/>
                  <a:gd name="connsiteX131" fmla="*/ 1057332 w 1753659"/>
                  <a:gd name="connsiteY131" fmla="*/ 673224 h 1783292"/>
                  <a:gd name="connsiteX132" fmla="*/ 1002242 w 1753659"/>
                  <a:gd name="connsiteY132" fmla="*/ 673100 h 1783292"/>
                  <a:gd name="connsiteX133" fmla="*/ 945092 w 1753659"/>
                  <a:gd name="connsiteY133" fmla="*/ 622300 h 1783292"/>
                  <a:gd name="connsiteX134" fmla="*/ 919692 w 1753659"/>
                  <a:gd name="connsiteY134" fmla="*/ 565150 h 1783292"/>
                  <a:gd name="connsiteX135" fmla="*/ 926042 w 1753659"/>
                  <a:gd name="connsiteY135" fmla="*/ 533400 h 1783292"/>
                  <a:gd name="connsiteX136" fmla="*/ 856192 w 1753659"/>
                  <a:gd name="connsiteY136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383242 w 1753659"/>
                  <a:gd name="connsiteY116" fmla="*/ 1162050 h 1783292"/>
                  <a:gd name="connsiteX117" fmla="*/ 1465792 w 1753659"/>
                  <a:gd name="connsiteY117" fmla="*/ 1111250 h 1783292"/>
                  <a:gd name="connsiteX118" fmla="*/ 1499354 w 1753659"/>
                  <a:gd name="connsiteY118" fmla="*/ 1069603 h 1783292"/>
                  <a:gd name="connsiteX119" fmla="*/ 1522942 w 1753659"/>
                  <a:gd name="connsiteY119" fmla="*/ 1079500 h 1783292"/>
                  <a:gd name="connsiteX120" fmla="*/ 1550825 w 1753659"/>
                  <a:gd name="connsiteY120" fmla="*/ 1112664 h 1783292"/>
                  <a:gd name="connsiteX121" fmla="*/ 1598796 w 1753659"/>
                  <a:gd name="connsiteY121" fmla="*/ 1030486 h 1783292"/>
                  <a:gd name="connsiteX122" fmla="*/ 1573396 w 1753659"/>
                  <a:gd name="connsiteY122" fmla="*/ 1001911 h 1783292"/>
                  <a:gd name="connsiteX123" fmla="*/ 1532467 w 1753659"/>
                  <a:gd name="connsiteY123" fmla="*/ 1009650 h 1783292"/>
                  <a:gd name="connsiteX124" fmla="*/ 1465792 w 1753659"/>
                  <a:gd name="connsiteY124" fmla="*/ 984250 h 1783292"/>
                  <a:gd name="connsiteX125" fmla="*/ 1399912 w 1753659"/>
                  <a:gd name="connsiteY125" fmla="*/ 1007244 h 1783292"/>
                  <a:gd name="connsiteX126" fmla="*/ 1370542 w 1753659"/>
                  <a:gd name="connsiteY126" fmla="*/ 965200 h 1783292"/>
                  <a:gd name="connsiteX127" fmla="*/ 1287992 w 1753659"/>
                  <a:gd name="connsiteY127" fmla="*/ 908050 h 1783292"/>
                  <a:gd name="connsiteX128" fmla="*/ 1211792 w 1753659"/>
                  <a:gd name="connsiteY128" fmla="*/ 806450 h 1783292"/>
                  <a:gd name="connsiteX129" fmla="*/ 1167342 w 1753659"/>
                  <a:gd name="connsiteY129" fmla="*/ 762000 h 1783292"/>
                  <a:gd name="connsiteX130" fmla="*/ 1086852 w 1753659"/>
                  <a:gd name="connsiteY130" fmla="*/ 718443 h 1783292"/>
                  <a:gd name="connsiteX131" fmla="*/ 1078442 w 1753659"/>
                  <a:gd name="connsiteY131" fmla="*/ 692150 h 1783292"/>
                  <a:gd name="connsiteX132" fmla="*/ 1057332 w 1753659"/>
                  <a:gd name="connsiteY132" fmla="*/ 673224 h 1783292"/>
                  <a:gd name="connsiteX133" fmla="*/ 1002242 w 1753659"/>
                  <a:gd name="connsiteY133" fmla="*/ 673100 h 1783292"/>
                  <a:gd name="connsiteX134" fmla="*/ 945092 w 1753659"/>
                  <a:gd name="connsiteY134" fmla="*/ 622300 h 1783292"/>
                  <a:gd name="connsiteX135" fmla="*/ 919692 w 1753659"/>
                  <a:gd name="connsiteY135" fmla="*/ 565150 h 1783292"/>
                  <a:gd name="connsiteX136" fmla="*/ 926042 w 1753659"/>
                  <a:gd name="connsiteY136" fmla="*/ 533400 h 1783292"/>
                  <a:gd name="connsiteX137" fmla="*/ 856192 w 1753659"/>
                  <a:gd name="connsiteY137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21342 w 1753659"/>
                  <a:gd name="connsiteY115" fmla="*/ 1257300 h 1783292"/>
                  <a:gd name="connsiteX116" fmla="*/ 1418962 w 1753659"/>
                  <a:gd name="connsiteY116" fmla="*/ 1208162 h 1783292"/>
                  <a:gd name="connsiteX117" fmla="*/ 1383242 w 1753659"/>
                  <a:gd name="connsiteY117" fmla="*/ 1162050 h 1783292"/>
                  <a:gd name="connsiteX118" fmla="*/ 1465792 w 1753659"/>
                  <a:gd name="connsiteY118" fmla="*/ 1111250 h 1783292"/>
                  <a:gd name="connsiteX119" fmla="*/ 1499354 w 1753659"/>
                  <a:gd name="connsiteY119" fmla="*/ 1069603 h 1783292"/>
                  <a:gd name="connsiteX120" fmla="*/ 1522942 w 1753659"/>
                  <a:gd name="connsiteY120" fmla="*/ 1079500 h 1783292"/>
                  <a:gd name="connsiteX121" fmla="*/ 1550825 w 1753659"/>
                  <a:gd name="connsiteY121" fmla="*/ 1112664 h 1783292"/>
                  <a:gd name="connsiteX122" fmla="*/ 1598796 w 1753659"/>
                  <a:gd name="connsiteY122" fmla="*/ 1030486 h 1783292"/>
                  <a:gd name="connsiteX123" fmla="*/ 1573396 w 1753659"/>
                  <a:gd name="connsiteY123" fmla="*/ 1001911 h 1783292"/>
                  <a:gd name="connsiteX124" fmla="*/ 1532467 w 1753659"/>
                  <a:gd name="connsiteY124" fmla="*/ 1009650 h 1783292"/>
                  <a:gd name="connsiteX125" fmla="*/ 1465792 w 1753659"/>
                  <a:gd name="connsiteY125" fmla="*/ 984250 h 1783292"/>
                  <a:gd name="connsiteX126" fmla="*/ 1399912 w 1753659"/>
                  <a:gd name="connsiteY126" fmla="*/ 1007244 h 1783292"/>
                  <a:gd name="connsiteX127" fmla="*/ 1370542 w 1753659"/>
                  <a:gd name="connsiteY127" fmla="*/ 965200 h 1783292"/>
                  <a:gd name="connsiteX128" fmla="*/ 1287992 w 1753659"/>
                  <a:gd name="connsiteY128" fmla="*/ 908050 h 1783292"/>
                  <a:gd name="connsiteX129" fmla="*/ 1211792 w 1753659"/>
                  <a:gd name="connsiteY129" fmla="*/ 806450 h 1783292"/>
                  <a:gd name="connsiteX130" fmla="*/ 1167342 w 1753659"/>
                  <a:gd name="connsiteY130" fmla="*/ 762000 h 1783292"/>
                  <a:gd name="connsiteX131" fmla="*/ 1086852 w 1753659"/>
                  <a:gd name="connsiteY131" fmla="*/ 718443 h 1783292"/>
                  <a:gd name="connsiteX132" fmla="*/ 1078442 w 1753659"/>
                  <a:gd name="connsiteY132" fmla="*/ 692150 h 1783292"/>
                  <a:gd name="connsiteX133" fmla="*/ 1057332 w 1753659"/>
                  <a:gd name="connsiteY133" fmla="*/ 673224 h 1783292"/>
                  <a:gd name="connsiteX134" fmla="*/ 1002242 w 1753659"/>
                  <a:gd name="connsiteY134" fmla="*/ 673100 h 1783292"/>
                  <a:gd name="connsiteX135" fmla="*/ 945092 w 1753659"/>
                  <a:gd name="connsiteY135" fmla="*/ 622300 h 1783292"/>
                  <a:gd name="connsiteX136" fmla="*/ 919692 w 1753659"/>
                  <a:gd name="connsiteY136" fmla="*/ 565150 h 1783292"/>
                  <a:gd name="connsiteX137" fmla="*/ 926042 w 1753659"/>
                  <a:gd name="connsiteY137" fmla="*/ 533400 h 1783292"/>
                  <a:gd name="connsiteX138" fmla="*/ 856192 w 1753659"/>
                  <a:gd name="connsiteY138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13292 w 1753659"/>
                  <a:gd name="connsiteY5" fmla="*/ 190500 h 1783292"/>
                  <a:gd name="connsiteX6" fmla="*/ 418042 w 1753659"/>
                  <a:gd name="connsiteY6" fmla="*/ 146050 h 1783292"/>
                  <a:gd name="connsiteX7" fmla="*/ 437092 w 1753659"/>
                  <a:gd name="connsiteY7" fmla="*/ 190500 h 1783292"/>
                  <a:gd name="connsiteX8" fmla="*/ 373592 w 1753659"/>
                  <a:gd name="connsiteY8" fmla="*/ 241300 h 1783292"/>
                  <a:gd name="connsiteX9" fmla="*/ 322792 w 1753659"/>
                  <a:gd name="connsiteY9" fmla="*/ 171450 h 1783292"/>
                  <a:gd name="connsiteX10" fmla="*/ 259292 w 1753659"/>
                  <a:gd name="connsiteY10" fmla="*/ 101600 h 1783292"/>
                  <a:gd name="connsiteX11" fmla="*/ 176742 w 1753659"/>
                  <a:gd name="connsiteY11" fmla="*/ 38100 h 1783292"/>
                  <a:gd name="connsiteX12" fmla="*/ 176742 w 1753659"/>
                  <a:gd name="connsiteY12" fmla="*/ 69850 h 1783292"/>
                  <a:gd name="connsiteX13" fmla="*/ 113242 w 1753659"/>
                  <a:gd name="connsiteY13" fmla="*/ 6350 h 1783292"/>
                  <a:gd name="connsiteX14" fmla="*/ 113242 w 1753659"/>
                  <a:gd name="connsiteY14" fmla="*/ 50800 h 1783292"/>
                  <a:gd name="connsiteX15" fmla="*/ 81492 w 1753659"/>
                  <a:gd name="connsiteY15" fmla="*/ 19050 h 1783292"/>
                  <a:gd name="connsiteX16" fmla="*/ 62442 w 1753659"/>
                  <a:gd name="connsiteY16" fmla="*/ 0 h 1783292"/>
                  <a:gd name="connsiteX17" fmla="*/ 30692 w 1753659"/>
                  <a:gd name="connsiteY17" fmla="*/ 19050 h 1783292"/>
                  <a:gd name="connsiteX18" fmla="*/ 5292 w 1753659"/>
                  <a:gd name="connsiteY18" fmla="*/ 50800 h 1783292"/>
                  <a:gd name="connsiteX19" fmla="*/ 62442 w 1753659"/>
                  <a:gd name="connsiteY19" fmla="*/ 82550 h 1783292"/>
                  <a:gd name="connsiteX20" fmla="*/ 195792 w 1753659"/>
                  <a:gd name="connsiteY20" fmla="*/ 120650 h 1783292"/>
                  <a:gd name="connsiteX21" fmla="*/ 259292 w 1753659"/>
                  <a:gd name="connsiteY21" fmla="*/ 152400 h 1783292"/>
                  <a:gd name="connsiteX22" fmla="*/ 278342 w 1753659"/>
                  <a:gd name="connsiteY22" fmla="*/ 184150 h 1783292"/>
                  <a:gd name="connsiteX23" fmla="*/ 227542 w 1753659"/>
                  <a:gd name="connsiteY23" fmla="*/ 165100 h 1783292"/>
                  <a:gd name="connsiteX24" fmla="*/ 233892 w 1753659"/>
                  <a:gd name="connsiteY24" fmla="*/ 190500 h 1783292"/>
                  <a:gd name="connsiteX25" fmla="*/ 259292 w 1753659"/>
                  <a:gd name="connsiteY25" fmla="*/ 234950 h 1783292"/>
                  <a:gd name="connsiteX26" fmla="*/ 221192 w 1753659"/>
                  <a:gd name="connsiteY26" fmla="*/ 266700 h 1783292"/>
                  <a:gd name="connsiteX27" fmla="*/ 202142 w 1753659"/>
                  <a:gd name="connsiteY27" fmla="*/ 317500 h 1783292"/>
                  <a:gd name="connsiteX28" fmla="*/ 208492 w 1753659"/>
                  <a:gd name="connsiteY28" fmla="*/ 368300 h 1783292"/>
                  <a:gd name="connsiteX29" fmla="*/ 259292 w 1753659"/>
                  <a:gd name="connsiteY29" fmla="*/ 488950 h 1783292"/>
                  <a:gd name="connsiteX30" fmla="*/ 322792 w 1753659"/>
                  <a:gd name="connsiteY30" fmla="*/ 565150 h 1783292"/>
                  <a:gd name="connsiteX31" fmla="*/ 348192 w 1753659"/>
                  <a:gd name="connsiteY31" fmla="*/ 628650 h 1783292"/>
                  <a:gd name="connsiteX32" fmla="*/ 392642 w 1753659"/>
                  <a:gd name="connsiteY32" fmla="*/ 641350 h 1783292"/>
                  <a:gd name="connsiteX33" fmla="*/ 392642 w 1753659"/>
                  <a:gd name="connsiteY33" fmla="*/ 685800 h 1783292"/>
                  <a:gd name="connsiteX34" fmla="*/ 354542 w 1753659"/>
                  <a:gd name="connsiteY34" fmla="*/ 666750 h 1783292"/>
                  <a:gd name="connsiteX35" fmla="*/ 411692 w 1753659"/>
                  <a:gd name="connsiteY35" fmla="*/ 723900 h 1783292"/>
                  <a:gd name="connsiteX36" fmla="*/ 379942 w 1753659"/>
                  <a:gd name="connsiteY36" fmla="*/ 730250 h 1783292"/>
                  <a:gd name="connsiteX37" fmla="*/ 310092 w 1753659"/>
                  <a:gd name="connsiteY37" fmla="*/ 698500 h 1783292"/>
                  <a:gd name="connsiteX38" fmla="*/ 303742 w 1753659"/>
                  <a:gd name="connsiteY38" fmla="*/ 635000 h 1783292"/>
                  <a:gd name="connsiteX39" fmla="*/ 252942 w 1753659"/>
                  <a:gd name="connsiteY39" fmla="*/ 584200 h 1783292"/>
                  <a:gd name="connsiteX40" fmla="*/ 227542 w 1753659"/>
                  <a:gd name="connsiteY40" fmla="*/ 546100 h 1783292"/>
                  <a:gd name="connsiteX41" fmla="*/ 227542 w 1753659"/>
                  <a:gd name="connsiteY41" fmla="*/ 571500 h 1783292"/>
                  <a:gd name="connsiteX42" fmla="*/ 221192 w 1753659"/>
                  <a:gd name="connsiteY42" fmla="*/ 615950 h 1783292"/>
                  <a:gd name="connsiteX43" fmla="*/ 189442 w 1753659"/>
                  <a:gd name="connsiteY43" fmla="*/ 679450 h 1783292"/>
                  <a:gd name="connsiteX44" fmla="*/ 125942 w 1753659"/>
                  <a:gd name="connsiteY44" fmla="*/ 673100 h 1783292"/>
                  <a:gd name="connsiteX45" fmla="*/ 81492 w 1753659"/>
                  <a:gd name="connsiteY45" fmla="*/ 692150 h 1783292"/>
                  <a:gd name="connsiteX46" fmla="*/ 81492 w 1753659"/>
                  <a:gd name="connsiteY46" fmla="*/ 768350 h 1783292"/>
                  <a:gd name="connsiteX47" fmla="*/ 106892 w 1753659"/>
                  <a:gd name="connsiteY47" fmla="*/ 793750 h 1783292"/>
                  <a:gd name="connsiteX48" fmla="*/ 113242 w 1753659"/>
                  <a:gd name="connsiteY48" fmla="*/ 857250 h 1783292"/>
                  <a:gd name="connsiteX49" fmla="*/ 183092 w 1753659"/>
                  <a:gd name="connsiteY49" fmla="*/ 889000 h 1783292"/>
                  <a:gd name="connsiteX50" fmla="*/ 265642 w 1753659"/>
                  <a:gd name="connsiteY50" fmla="*/ 895350 h 1783292"/>
                  <a:gd name="connsiteX51" fmla="*/ 322792 w 1753659"/>
                  <a:gd name="connsiteY51" fmla="*/ 812800 h 1783292"/>
                  <a:gd name="connsiteX52" fmla="*/ 348192 w 1753659"/>
                  <a:gd name="connsiteY52" fmla="*/ 831850 h 1783292"/>
                  <a:gd name="connsiteX53" fmla="*/ 386292 w 1753659"/>
                  <a:gd name="connsiteY53" fmla="*/ 850900 h 1783292"/>
                  <a:gd name="connsiteX54" fmla="*/ 379942 w 1753659"/>
                  <a:gd name="connsiteY54" fmla="*/ 901700 h 1783292"/>
                  <a:gd name="connsiteX55" fmla="*/ 418042 w 1753659"/>
                  <a:gd name="connsiteY55" fmla="*/ 946150 h 1783292"/>
                  <a:gd name="connsiteX56" fmla="*/ 443442 w 1753659"/>
                  <a:gd name="connsiteY56" fmla="*/ 927100 h 1783292"/>
                  <a:gd name="connsiteX57" fmla="*/ 468842 w 1753659"/>
                  <a:gd name="connsiteY57" fmla="*/ 939800 h 1783292"/>
                  <a:gd name="connsiteX58" fmla="*/ 468842 w 1753659"/>
                  <a:gd name="connsiteY58" fmla="*/ 990600 h 1783292"/>
                  <a:gd name="connsiteX59" fmla="*/ 545042 w 1753659"/>
                  <a:gd name="connsiteY59" fmla="*/ 1022350 h 1783292"/>
                  <a:gd name="connsiteX60" fmla="*/ 646642 w 1753659"/>
                  <a:gd name="connsiteY60" fmla="*/ 1022350 h 1783292"/>
                  <a:gd name="connsiteX61" fmla="*/ 754592 w 1753659"/>
                  <a:gd name="connsiteY61" fmla="*/ 1054100 h 1783292"/>
                  <a:gd name="connsiteX62" fmla="*/ 786342 w 1753659"/>
                  <a:gd name="connsiteY62" fmla="*/ 1111250 h 1783292"/>
                  <a:gd name="connsiteX63" fmla="*/ 773642 w 1753659"/>
                  <a:gd name="connsiteY63" fmla="*/ 1200150 h 1783292"/>
                  <a:gd name="connsiteX64" fmla="*/ 703792 w 1753659"/>
                  <a:gd name="connsiteY64" fmla="*/ 1263650 h 1783292"/>
                  <a:gd name="connsiteX65" fmla="*/ 710142 w 1753659"/>
                  <a:gd name="connsiteY65" fmla="*/ 1301750 h 1783292"/>
                  <a:gd name="connsiteX66" fmla="*/ 767292 w 1753659"/>
                  <a:gd name="connsiteY66" fmla="*/ 1270000 h 1783292"/>
                  <a:gd name="connsiteX67" fmla="*/ 837142 w 1753659"/>
                  <a:gd name="connsiteY67" fmla="*/ 1282700 h 1783292"/>
                  <a:gd name="connsiteX68" fmla="*/ 824442 w 1753659"/>
                  <a:gd name="connsiteY68" fmla="*/ 1327150 h 1783292"/>
                  <a:gd name="connsiteX69" fmla="*/ 913342 w 1753659"/>
                  <a:gd name="connsiteY69" fmla="*/ 1365250 h 1783292"/>
                  <a:gd name="connsiteX70" fmla="*/ 945092 w 1753659"/>
                  <a:gd name="connsiteY70" fmla="*/ 1397000 h 1783292"/>
                  <a:gd name="connsiteX71" fmla="*/ 1014942 w 1753659"/>
                  <a:gd name="connsiteY71" fmla="*/ 1377950 h 1783292"/>
                  <a:gd name="connsiteX72" fmla="*/ 1097492 w 1753659"/>
                  <a:gd name="connsiteY72" fmla="*/ 1352550 h 1783292"/>
                  <a:gd name="connsiteX73" fmla="*/ 1116542 w 1753659"/>
                  <a:gd name="connsiteY73" fmla="*/ 1339850 h 1783292"/>
                  <a:gd name="connsiteX74" fmla="*/ 1141942 w 1753659"/>
                  <a:gd name="connsiteY74" fmla="*/ 1301750 h 1783292"/>
                  <a:gd name="connsiteX75" fmla="*/ 1154642 w 1753659"/>
                  <a:gd name="connsiteY75" fmla="*/ 1263650 h 1783292"/>
                  <a:gd name="connsiteX76" fmla="*/ 1167342 w 1753659"/>
                  <a:gd name="connsiteY76" fmla="*/ 1238250 h 1783292"/>
                  <a:gd name="connsiteX77" fmla="*/ 1141942 w 1753659"/>
                  <a:gd name="connsiteY77" fmla="*/ 1187450 h 1783292"/>
                  <a:gd name="connsiteX78" fmla="*/ 1097492 w 1753659"/>
                  <a:gd name="connsiteY78" fmla="*/ 1130300 h 1783292"/>
                  <a:gd name="connsiteX79" fmla="*/ 1040342 w 1753659"/>
                  <a:gd name="connsiteY79" fmla="*/ 1060450 h 1783292"/>
                  <a:gd name="connsiteX80" fmla="*/ 1135592 w 1753659"/>
                  <a:gd name="connsiteY80" fmla="*/ 1130300 h 1783292"/>
                  <a:gd name="connsiteX81" fmla="*/ 1192742 w 1753659"/>
                  <a:gd name="connsiteY81" fmla="*/ 1143000 h 1783292"/>
                  <a:gd name="connsiteX82" fmla="*/ 1268942 w 1753659"/>
                  <a:gd name="connsiteY82" fmla="*/ 1200150 h 1783292"/>
                  <a:gd name="connsiteX83" fmla="*/ 1370542 w 1753659"/>
                  <a:gd name="connsiteY83" fmla="*/ 1282700 h 1783292"/>
                  <a:gd name="connsiteX84" fmla="*/ 1459442 w 1753659"/>
                  <a:gd name="connsiteY84" fmla="*/ 1346200 h 1783292"/>
                  <a:gd name="connsiteX85" fmla="*/ 1440392 w 1753659"/>
                  <a:gd name="connsiteY85" fmla="*/ 1377950 h 1783292"/>
                  <a:gd name="connsiteX86" fmla="*/ 1408642 w 1753659"/>
                  <a:gd name="connsiteY86" fmla="*/ 1377950 h 1783292"/>
                  <a:gd name="connsiteX87" fmla="*/ 1383242 w 1753659"/>
                  <a:gd name="connsiteY87" fmla="*/ 1320800 h 1783292"/>
                  <a:gd name="connsiteX88" fmla="*/ 1326092 w 1753659"/>
                  <a:gd name="connsiteY88" fmla="*/ 1339850 h 1783292"/>
                  <a:gd name="connsiteX89" fmla="*/ 1313392 w 1753659"/>
                  <a:gd name="connsiteY89" fmla="*/ 1365250 h 1783292"/>
                  <a:gd name="connsiteX90" fmla="*/ 1294342 w 1753659"/>
                  <a:gd name="connsiteY90" fmla="*/ 1390650 h 1783292"/>
                  <a:gd name="connsiteX91" fmla="*/ 1243542 w 1753659"/>
                  <a:gd name="connsiteY91" fmla="*/ 1397000 h 1783292"/>
                  <a:gd name="connsiteX92" fmla="*/ 1237192 w 1753659"/>
                  <a:gd name="connsiteY92" fmla="*/ 1485900 h 1783292"/>
                  <a:gd name="connsiteX93" fmla="*/ 1243542 w 1753659"/>
                  <a:gd name="connsiteY93" fmla="*/ 1549400 h 1783292"/>
                  <a:gd name="connsiteX94" fmla="*/ 1211792 w 1753659"/>
                  <a:gd name="connsiteY94" fmla="*/ 1625600 h 1783292"/>
                  <a:gd name="connsiteX95" fmla="*/ 1186392 w 1753659"/>
                  <a:gd name="connsiteY95" fmla="*/ 1651000 h 1783292"/>
                  <a:gd name="connsiteX96" fmla="*/ 1224492 w 1753659"/>
                  <a:gd name="connsiteY96" fmla="*/ 1720850 h 1783292"/>
                  <a:gd name="connsiteX97" fmla="*/ 1294342 w 1753659"/>
                  <a:gd name="connsiteY97" fmla="*/ 1758950 h 1783292"/>
                  <a:gd name="connsiteX98" fmla="*/ 1414992 w 1753659"/>
                  <a:gd name="connsiteY98" fmla="*/ 1778000 h 1783292"/>
                  <a:gd name="connsiteX99" fmla="*/ 1446742 w 1753659"/>
                  <a:gd name="connsiteY99" fmla="*/ 1727200 h 1783292"/>
                  <a:gd name="connsiteX100" fmla="*/ 1427692 w 1753659"/>
                  <a:gd name="connsiteY100" fmla="*/ 1663700 h 1783292"/>
                  <a:gd name="connsiteX101" fmla="*/ 1319742 w 1753659"/>
                  <a:gd name="connsiteY101" fmla="*/ 1638300 h 1783292"/>
                  <a:gd name="connsiteX102" fmla="*/ 1351492 w 1753659"/>
                  <a:gd name="connsiteY102" fmla="*/ 1593850 h 1783292"/>
                  <a:gd name="connsiteX103" fmla="*/ 1535642 w 1753659"/>
                  <a:gd name="connsiteY103" fmla="*/ 1562100 h 1783292"/>
                  <a:gd name="connsiteX104" fmla="*/ 1599142 w 1753659"/>
                  <a:gd name="connsiteY104" fmla="*/ 1536700 h 1783292"/>
                  <a:gd name="connsiteX105" fmla="*/ 1611842 w 1753659"/>
                  <a:gd name="connsiteY105" fmla="*/ 1466850 h 1783292"/>
                  <a:gd name="connsiteX106" fmla="*/ 1605492 w 1753659"/>
                  <a:gd name="connsiteY106" fmla="*/ 1441450 h 1783292"/>
                  <a:gd name="connsiteX107" fmla="*/ 1656292 w 1753659"/>
                  <a:gd name="connsiteY107" fmla="*/ 1435100 h 1783292"/>
                  <a:gd name="connsiteX108" fmla="*/ 1732492 w 1753659"/>
                  <a:gd name="connsiteY108" fmla="*/ 1454150 h 1783292"/>
                  <a:gd name="connsiteX109" fmla="*/ 1738842 w 1753659"/>
                  <a:gd name="connsiteY109" fmla="*/ 1384300 h 1783292"/>
                  <a:gd name="connsiteX110" fmla="*/ 1738842 w 1753659"/>
                  <a:gd name="connsiteY110" fmla="*/ 1327150 h 1783292"/>
                  <a:gd name="connsiteX111" fmla="*/ 1649942 w 1753659"/>
                  <a:gd name="connsiteY111" fmla="*/ 1333500 h 1783292"/>
                  <a:gd name="connsiteX112" fmla="*/ 1554692 w 1753659"/>
                  <a:gd name="connsiteY112" fmla="*/ 1289050 h 1783292"/>
                  <a:gd name="connsiteX113" fmla="*/ 1516592 w 1753659"/>
                  <a:gd name="connsiteY113" fmla="*/ 1295400 h 1783292"/>
                  <a:gd name="connsiteX114" fmla="*/ 1459442 w 1753659"/>
                  <a:gd name="connsiteY114" fmla="*/ 1314450 h 1783292"/>
                  <a:gd name="connsiteX115" fmla="*/ 1450712 w 1753659"/>
                  <a:gd name="connsiteY115" fmla="*/ 1275854 h 1783292"/>
                  <a:gd name="connsiteX116" fmla="*/ 1421342 w 1753659"/>
                  <a:gd name="connsiteY116" fmla="*/ 1257300 h 1783292"/>
                  <a:gd name="connsiteX117" fmla="*/ 1418962 w 1753659"/>
                  <a:gd name="connsiteY117" fmla="*/ 1208162 h 1783292"/>
                  <a:gd name="connsiteX118" fmla="*/ 1383242 w 1753659"/>
                  <a:gd name="connsiteY118" fmla="*/ 1162050 h 1783292"/>
                  <a:gd name="connsiteX119" fmla="*/ 1465792 w 1753659"/>
                  <a:gd name="connsiteY119" fmla="*/ 1111250 h 1783292"/>
                  <a:gd name="connsiteX120" fmla="*/ 1499354 w 1753659"/>
                  <a:gd name="connsiteY120" fmla="*/ 1069603 h 1783292"/>
                  <a:gd name="connsiteX121" fmla="*/ 1522942 w 1753659"/>
                  <a:gd name="connsiteY121" fmla="*/ 1079500 h 1783292"/>
                  <a:gd name="connsiteX122" fmla="*/ 1550825 w 1753659"/>
                  <a:gd name="connsiteY122" fmla="*/ 1112664 h 1783292"/>
                  <a:gd name="connsiteX123" fmla="*/ 1598796 w 1753659"/>
                  <a:gd name="connsiteY123" fmla="*/ 1030486 h 1783292"/>
                  <a:gd name="connsiteX124" fmla="*/ 1573396 w 1753659"/>
                  <a:gd name="connsiteY124" fmla="*/ 1001911 h 1783292"/>
                  <a:gd name="connsiteX125" fmla="*/ 1532467 w 1753659"/>
                  <a:gd name="connsiteY125" fmla="*/ 1009650 h 1783292"/>
                  <a:gd name="connsiteX126" fmla="*/ 1465792 w 1753659"/>
                  <a:gd name="connsiteY126" fmla="*/ 984250 h 1783292"/>
                  <a:gd name="connsiteX127" fmla="*/ 1399912 w 1753659"/>
                  <a:gd name="connsiteY127" fmla="*/ 1007244 h 1783292"/>
                  <a:gd name="connsiteX128" fmla="*/ 1370542 w 1753659"/>
                  <a:gd name="connsiteY128" fmla="*/ 965200 h 1783292"/>
                  <a:gd name="connsiteX129" fmla="*/ 1287992 w 1753659"/>
                  <a:gd name="connsiteY129" fmla="*/ 908050 h 1783292"/>
                  <a:gd name="connsiteX130" fmla="*/ 1211792 w 1753659"/>
                  <a:gd name="connsiteY130" fmla="*/ 806450 h 1783292"/>
                  <a:gd name="connsiteX131" fmla="*/ 1167342 w 1753659"/>
                  <a:gd name="connsiteY131" fmla="*/ 762000 h 1783292"/>
                  <a:gd name="connsiteX132" fmla="*/ 1086852 w 1753659"/>
                  <a:gd name="connsiteY132" fmla="*/ 718443 h 1783292"/>
                  <a:gd name="connsiteX133" fmla="*/ 1078442 w 1753659"/>
                  <a:gd name="connsiteY133" fmla="*/ 692150 h 1783292"/>
                  <a:gd name="connsiteX134" fmla="*/ 1057332 w 1753659"/>
                  <a:gd name="connsiteY134" fmla="*/ 673224 h 1783292"/>
                  <a:gd name="connsiteX135" fmla="*/ 1002242 w 1753659"/>
                  <a:gd name="connsiteY135" fmla="*/ 673100 h 1783292"/>
                  <a:gd name="connsiteX136" fmla="*/ 945092 w 1753659"/>
                  <a:gd name="connsiteY136" fmla="*/ 622300 h 1783292"/>
                  <a:gd name="connsiteX137" fmla="*/ 919692 w 1753659"/>
                  <a:gd name="connsiteY137" fmla="*/ 565150 h 1783292"/>
                  <a:gd name="connsiteX138" fmla="*/ 926042 w 1753659"/>
                  <a:gd name="connsiteY138" fmla="*/ 533400 h 1783292"/>
                  <a:gd name="connsiteX139" fmla="*/ 856192 w 1753659"/>
                  <a:gd name="connsiteY139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18042 w 1753659"/>
                  <a:gd name="connsiteY7" fmla="*/ 146050 h 1783292"/>
                  <a:gd name="connsiteX8" fmla="*/ 437092 w 1753659"/>
                  <a:gd name="connsiteY8" fmla="*/ 190500 h 1783292"/>
                  <a:gd name="connsiteX9" fmla="*/ 373592 w 1753659"/>
                  <a:gd name="connsiteY9" fmla="*/ 241300 h 1783292"/>
                  <a:gd name="connsiteX10" fmla="*/ 322792 w 1753659"/>
                  <a:gd name="connsiteY10" fmla="*/ 171450 h 1783292"/>
                  <a:gd name="connsiteX11" fmla="*/ 259292 w 1753659"/>
                  <a:gd name="connsiteY11" fmla="*/ 101600 h 1783292"/>
                  <a:gd name="connsiteX12" fmla="*/ 176742 w 1753659"/>
                  <a:gd name="connsiteY12" fmla="*/ 38100 h 1783292"/>
                  <a:gd name="connsiteX13" fmla="*/ 176742 w 1753659"/>
                  <a:gd name="connsiteY13" fmla="*/ 69850 h 1783292"/>
                  <a:gd name="connsiteX14" fmla="*/ 113242 w 1753659"/>
                  <a:gd name="connsiteY14" fmla="*/ 6350 h 1783292"/>
                  <a:gd name="connsiteX15" fmla="*/ 113242 w 1753659"/>
                  <a:gd name="connsiteY15" fmla="*/ 50800 h 1783292"/>
                  <a:gd name="connsiteX16" fmla="*/ 81492 w 1753659"/>
                  <a:gd name="connsiteY16" fmla="*/ 19050 h 1783292"/>
                  <a:gd name="connsiteX17" fmla="*/ 62442 w 1753659"/>
                  <a:gd name="connsiteY17" fmla="*/ 0 h 1783292"/>
                  <a:gd name="connsiteX18" fmla="*/ 30692 w 1753659"/>
                  <a:gd name="connsiteY18" fmla="*/ 19050 h 1783292"/>
                  <a:gd name="connsiteX19" fmla="*/ 5292 w 1753659"/>
                  <a:gd name="connsiteY19" fmla="*/ 50800 h 1783292"/>
                  <a:gd name="connsiteX20" fmla="*/ 62442 w 1753659"/>
                  <a:gd name="connsiteY20" fmla="*/ 82550 h 1783292"/>
                  <a:gd name="connsiteX21" fmla="*/ 195792 w 1753659"/>
                  <a:gd name="connsiteY21" fmla="*/ 120650 h 1783292"/>
                  <a:gd name="connsiteX22" fmla="*/ 259292 w 1753659"/>
                  <a:gd name="connsiteY22" fmla="*/ 152400 h 1783292"/>
                  <a:gd name="connsiteX23" fmla="*/ 278342 w 1753659"/>
                  <a:gd name="connsiteY23" fmla="*/ 184150 h 1783292"/>
                  <a:gd name="connsiteX24" fmla="*/ 227542 w 1753659"/>
                  <a:gd name="connsiteY24" fmla="*/ 165100 h 1783292"/>
                  <a:gd name="connsiteX25" fmla="*/ 233892 w 1753659"/>
                  <a:gd name="connsiteY25" fmla="*/ 190500 h 1783292"/>
                  <a:gd name="connsiteX26" fmla="*/ 259292 w 1753659"/>
                  <a:gd name="connsiteY26" fmla="*/ 234950 h 1783292"/>
                  <a:gd name="connsiteX27" fmla="*/ 221192 w 1753659"/>
                  <a:gd name="connsiteY27" fmla="*/ 266700 h 1783292"/>
                  <a:gd name="connsiteX28" fmla="*/ 202142 w 1753659"/>
                  <a:gd name="connsiteY28" fmla="*/ 317500 h 1783292"/>
                  <a:gd name="connsiteX29" fmla="*/ 208492 w 1753659"/>
                  <a:gd name="connsiteY29" fmla="*/ 368300 h 1783292"/>
                  <a:gd name="connsiteX30" fmla="*/ 259292 w 1753659"/>
                  <a:gd name="connsiteY30" fmla="*/ 488950 h 1783292"/>
                  <a:gd name="connsiteX31" fmla="*/ 322792 w 1753659"/>
                  <a:gd name="connsiteY31" fmla="*/ 565150 h 1783292"/>
                  <a:gd name="connsiteX32" fmla="*/ 348192 w 1753659"/>
                  <a:gd name="connsiteY32" fmla="*/ 628650 h 1783292"/>
                  <a:gd name="connsiteX33" fmla="*/ 392642 w 1753659"/>
                  <a:gd name="connsiteY33" fmla="*/ 641350 h 1783292"/>
                  <a:gd name="connsiteX34" fmla="*/ 392642 w 1753659"/>
                  <a:gd name="connsiteY34" fmla="*/ 685800 h 1783292"/>
                  <a:gd name="connsiteX35" fmla="*/ 354542 w 1753659"/>
                  <a:gd name="connsiteY35" fmla="*/ 666750 h 1783292"/>
                  <a:gd name="connsiteX36" fmla="*/ 411692 w 1753659"/>
                  <a:gd name="connsiteY36" fmla="*/ 723900 h 1783292"/>
                  <a:gd name="connsiteX37" fmla="*/ 379942 w 1753659"/>
                  <a:gd name="connsiteY37" fmla="*/ 730250 h 1783292"/>
                  <a:gd name="connsiteX38" fmla="*/ 310092 w 1753659"/>
                  <a:gd name="connsiteY38" fmla="*/ 698500 h 1783292"/>
                  <a:gd name="connsiteX39" fmla="*/ 303742 w 1753659"/>
                  <a:gd name="connsiteY39" fmla="*/ 635000 h 1783292"/>
                  <a:gd name="connsiteX40" fmla="*/ 252942 w 1753659"/>
                  <a:gd name="connsiteY40" fmla="*/ 584200 h 1783292"/>
                  <a:gd name="connsiteX41" fmla="*/ 227542 w 1753659"/>
                  <a:gd name="connsiteY41" fmla="*/ 546100 h 1783292"/>
                  <a:gd name="connsiteX42" fmla="*/ 227542 w 1753659"/>
                  <a:gd name="connsiteY42" fmla="*/ 571500 h 1783292"/>
                  <a:gd name="connsiteX43" fmla="*/ 221192 w 1753659"/>
                  <a:gd name="connsiteY43" fmla="*/ 615950 h 1783292"/>
                  <a:gd name="connsiteX44" fmla="*/ 189442 w 1753659"/>
                  <a:gd name="connsiteY44" fmla="*/ 679450 h 1783292"/>
                  <a:gd name="connsiteX45" fmla="*/ 125942 w 1753659"/>
                  <a:gd name="connsiteY45" fmla="*/ 673100 h 1783292"/>
                  <a:gd name="connsiteX46" fmla="*/ 81492 w 1753659"/>
                  <a:gd name="connsiteY46" fmla="*/ 692150 h 1783292"/>
                  <a:gd name="connsiteX47" fmla="*/ 81492 w 1753659"/>
                  <a:gd name="connsiteY47" fmla="*/ 768350 h 1783292"/>
                  <a:gd name="connsiteX48" fmla="*/ 106892 w 1753659"/>
                  <a:gd name="connsiteY48" fmla="*/ 793750 h 1783292"/>
                  <a:gd name="connsiteX49" fmla="*/ 113242 w 1753659"/>
                  <a:gd name="connsiteY49" fmla="*/ 857250 h 1783292"/>
                  <a:gd name="connsiteX50" fmla="*/ 183092 w 1753659"/>
                  <a:gd name="connsiteY50" fmla="*/ 889000 h 1783292"/>
                  <a:gd name="connsiteX51" fmla="*/ 265642 w 1753659"/>
                  <a:gd name="connsiteY51" fmla="*/ 895350 h 1783292"/>
                  <a:gd name="connsiteX52" fmla="*/ 322792 w 1753659"/>
                  <a:gd name="connsiteY52" fmla="*/ 812800 h 1783292"/>
                  <a:gd name="connsiteX53" fmla="*/ 348192 w 1753659"/>
                  <a:gd name="connsiteY53" fmla="*/ 831850 h 1783292"/>
                  <a:gd name="connsiteX54" fmla="*/ 386292 w 1753659"/>
                  <a:gd name="connsiteY54" fmla="*/ 850900 h 1783292"/>
                  <a:gd name="connsiteX55" fmla="*/ 379942 w 1753659"/>
                  <a:gd name="connsiteY55" fmla="*/ 901700 h 1783292"/>
                  <a:gd name="connsiteX56" fmla="*/ 418042 w 1753659"/>
                  <a:gd name="connsiteY56" fmla="*/ 946150 h 1783292"/>
                  <a:gd name="connsiteX57" fmla="*/ 443442 w 1753659"/>
                  <a:gd name="connsiteY57" fmla="*/ 927100 h 1783292"/>
                  <a:gd name="connsiteX58" fmla="*/ 468842 w 1753659"/>
                  <a:gd name="connsiteY58" fmla="*/ 939800 h 1783292"/>
                  <a:gd name="connsiteX59" fmla="*/ 468842 w 1753659"/>
                  <a:gd name="connsiteY59" fmla="*/ 990600 h 1783292"/>
                  <a:gd name="connsiteX60" fmla="*/ 545042 w 1753659"/>
                  <a:gd name="connsiteY60" fmla="*/ 1022350 h 1783292"/>
                  <a:gd name="connsiteX61" fmla="*/ 646642 w 1753659"/>
                  <a:gd name="connsiteY61" fmla="*/ 1022350 h 1783292"/>
                  <a:gd name="connsiteX62" fmla="*/ 754592 w 1753659"/>
                  <a:gd name="connsiteY62" fmla="*/ 1054100 h 1783292"/>
                  <a:gd name="connsiteX63" fmla="*/ 786342 w 1753659"/>
                  <a:gd name="connsiteY63" fmla="*/ 1111250 h 1783292"/>
                  <a:gd name="connsiteX64" fmla="*/ 773642 w 1753659"/>
                  <a:gd name="connsiteY64" fmla="*/ 1200150 h 1783292"/>
                  <a:gd name="connsiteX65" fmla="*/ 703792 w 1753659"/>
                  <a:gd name="connsiteY65" fmla="*/ 1263650 h 1783292"/>
                  <a:gd name="connsiteX66" fmla="*/ 710142 w 1753659"/>
                  <a:gd name="connsiteY66" fmla="*/ 1301750 h 1783292"/>
                  <a:gd name="connsiteX67" fmla="*/ 767292 w 1753659"/>
                  <a:gd name="connsiteY67" fmla="*/ 1270000 h 1783292"/>
                  <a:gd name="connsiteX68" fmla="*/ 837142 w 1753659"/>
                  <a:gd name="connsiteY68" fmla="*/ 1282700 h 1783292"/>
                  <a:gd name="connsiteX69" fmla="*/ 824442 w 1753659"/>
                  <a:gd name="connsiteY69" fmla="*/ 1327150 h 1783292"/>
                  <a:gd name="connsiteX70" fmla="*/ 913342 w 1753659"/>
                  <a:gd name="connsiteY70" fmla="*/ 1365250 h 1783292"/>
                  <a:gd name="connsiteX71" fmla="*/ 945092 w 1753659"/>
                  <a:gd name="connsiteY71" fmla="*/ 1397000 h 1783292"/>
                  <a:gd name="connsiteX72" fmla="*/ 1014942 w 1753659"/>
                  <a:gd name="connsiteY72" fmla="*/ 1377950 h 1783292"/>
                  <a:gd name="connsiteX73" fmla="*/ 1097492 w 1753659"/>
                  <a:gd name="connsiteY73" fmla="*/ 1352550 h 1783292"/>
                  <a:gd name="connsiteX74" fmla="*/ 1116542 w 1753659"/>
                  <a:gd name="connsiteY74" fmla="*/ 1339850 h 1783292"/>
                  <a:gd name="connsiteX75" fmla="*/ 1141942 w 1753659"/>
                  <a:gd name="connsiteY75" fmla="*/ 1301750 h 1783292"/>
                  <a:gd name="connsiteX76" fmla="*/ 1154642 w 1753659"/>
                  <a:gd name="connsiteY76" fmla="*/ 1263650 h 1783292"/>
                  <a:gd name="connsiteX77" fmla="*/ 1167342 w 1753659"/>
                  <a:gd name="connsiteY77" fmla="*/ 1238250 h 1783292"/>
                  <a:gd name="connsiteX78" fmla="*/ 1141942 w 1753659"/>
                  <a:gd name="connsiteY78" fmla="*/ 1187450 h 1783292"/>
                  <a:gd name="connsiteX79" fmla="*/ 1097492 w 1753659"/>
                  <a:gd name="connsiteY79" fmla="*/ 1130300 h 1783292"/>
                  <a:gd name="connsiteX80" fmla="*/ 1040342 w 1753659"/>
                  <a:gd name="connsiteY80" fmla="*/ 1060450 h 1783292"/>
                  <a:gd name="connsiteX81" fmla="*/ 1135592 w 1753659"/>
                  <a:gd name="connsiteY81" fmla="*/ 1130300 h 1783292"/>
                  <a:gd name="connsiteX82" fmla="*/ 1192742 w 1753659"/>
                  <a:gd name="connsiteY82" fmla="*/ 1143000 h 1783292"/>
                  <a:gd name="connsiteX83" fmla="*/ 1268942 w 1753659"/>
                  <a:gd name="connsiteY83" fmla="*/ 1200150 h 1783292"/>
                  <a:gd name="connsiteX84" fmla="*/ 1370542 w 1753659"/>
                  <a:gd name="connsiteY84" fmla="*/ 1282700 h 1783292"/>
                  <a:gd name="connsiteX85" fmla="*/ 1459442 w 1753659"/>
                  <a:gd name="connsiteY85" fmla="*/ 1346200 h 1783292"/>
                  <a:gd name="connsiteX86" fmla="*/ 1440392 w 1753659"/>
                  <a:gd name="connsiteY86" fmla="*/ 1377950 h 1783292"/>
                  <a:gd name="connsiteX87" fmla="*/ 1408642 w 1753659"/>
                  <a:gd name="connsiteY87" fmla="*/ 1377950 h 1783292"/>
                  <a:gd name="connsiteX88" fmla="*/ 1383242 w 1753659"/>
                  <a:gd name="connsiteY88" fmla="*/ 1320800 h 1783292"/>
                  <a:gd name="connsiteX89" fmla="*/ 1326092 w 1753659"/>
                  <a:gd name="connsiteY89" fmla="*/ 1339850 h 1783292"/>
                  <a:gd name="connsiteX90" fmla="*/ 1313392 w 1753659"/>
                  <a:gd name="connsiteY90" fmla="*/ 1365250 h 1783292"/>
                  <a:gd name="connsiteX91" fmla="*/ 1294342 w 1753659"/>
                  <a:gd name="connsiteY91" fmla="*/ 1390650 h 1783292"/>
                  <a:gd name="connsiteX92" fmla="*/ 1243542 w 1753659"/>
                  <a:gd name="connsiteY92" fmla="*/ 1397000 h 1783292"/>
                  <a:gd name="connsiteX93" fmla="*/ 1237192 w 1753659"/>
                  <a:gd name="connsiteY93" fmla="*/ 1485900 h 1783292"/>
                  <a:gd name="connsiteX94" fmla="*/ 1243542 w 1753659"/>
                  <a:gd name="connsiteY94" fmla="*/ 1549400 h 1783292"/>
                  <a:gd name="connsiteX95" fmla="*/ 1211792 w 1753659"/>
                  <a:gd name="connsiteY95" fmla="*/ 1625600 h 1783292"/>
                  <a:gd name="connsiteX96" fmla="*/ 1186392 w 1753659"/>
                  <a:gd name="connsiteY96" fmla="*/ 1651000 h 1783292"/>
                  <a:gd name="connsiteX97" fmla="*/ 1224492 w 1753659"/>
                  <a:gd name="connsiteY97" fmla="*/ 1720850 h 1783292"/>
                  <a:gd name="connsiteX98" fmla="*/ 1294342 w 1753659"/>
                  <a:gd name="connsiteY98" fmla="*/ 1758950 h 1783292"/>
                  <a:gd name="connsiteX99" fmla="*/ 1414992 w 1753659"/>
                  <a:gd name="connsiteY99" fmla="*/ 1778000 h 1783292"/>
                  <a:gd name="connsiteX100" fmla="*/ 1446742 w 1753659"/>
                  <a:gd name="connsiteY100" fmla="*/ 1727200 h 1783292"/>
                  <a:gd name="connsiteX101" fmla="*/ 1427692 w 1753659"/>
                  <a:gd name="connsiteY101" fmla="*/ 1663700 h 1783292"/>
                  <a:gd name="connsiteX102" fmla="*/ 1319742 w 1753659"/>
                  <a:gd name="connsiteY102" fmla="*/ 1638300 h 1783292"/>
                  <a:gd name="connsiteX103" fmla="*/ 1351492 w 1753659"/>
                  <a:gd name="connsiteY103" fmla="*/ 1593850 h 1783292"/>
                  <a:gd name="connsiteX104" fmla="*/ 1535642 w 1753659"/>
                  <a:gd name="connsiteY104" fmla="*/ 1562100 h 1783292"/>
                  <a:gd name="connsiteX105" fmla="*/ 1599142 w 1753659"/>
                  <a:gd name="connsiteY105" fmla="*/ 1536700 h 1783292"/>
                  <a:gd name="connsiteX106" fmla="*/ 1611842 w 1753659"/>
                  <a:gd name="connsiteY106" fmla="*/ 1466850 h 1783292"/>
                  <a:gd name="connsiteX107" fmla="*/ 1605492 w 1753659"/>
                  <a:gd name="connsiteY107" fmla="*/ 1441450 h 1783292"/>
                  <a:gd name="connsiteX108" fmla="*/ 1656292 w 1753659"/>
                  <a:gd name="connsiteY108" fmla="*/ 1435100 h 1783292"/>
                  <a:gd name="connsiteX109" fmla="*/ 1732492 w 1753659"/>
                  <a:gd name="connsiteY109" fmla="*/ 1454150 h 1783292"/>
                  <a:gd name="connsiteX110" fmla="*/ 1738842 w 1753659"/>
                  <a:gd name="connsiteY110" fmla="*/ 1384300 h 1783292"/>
                  <a:gd name="connsiteX111" fmla="*/ 1738842 w 1753659"/>
                  <a:gd name="connsiteY111" fmla="*/ 1327150 h 1783292"/>
                  <a:gd name="connsiteX112" fmla="*/ 1649942 w 1753659"/>
                  <a:gd name="connsiteY112" fmla="*/ 1333500 h 1783292"/>
                  <a:gd name="connsiteX113" fmla="*/ 1554692 w 1753659"/>
                  <a:gd name="connsiteY113" fmla="*/ 1289050 h 1783292"/>
                  <a:gd name="connsiteX114" fmla="*/ 1516592 w 1753659"/>
                  <a:gd name="connsiteY114" fmla="*/ 1295400 h 1783292"/>
                  <a:gd name="connsiteX115" fmla="*/ 1459442 w 1753659"/>
                  <a:gd name="connsiteY115" fmla="*/ 1314450 h 1783292"/>
                  <a:gd name="connsiteX116" fmla="*/ 1450712 w 1753659"/>
                  <a:gd name="connsiteY116" fmla="*/ 1275854 h 1783292"/>
                  <a:gd name="connsiteX117" fmla="*/ 1421342 w 1753659"/>
                  <a:gd name="connsiteY117" fmla="*/ 1257300 h 1783292"/>
                  <a:gd name="connsiteX118" fmla="*/ 1418962 w 1753659"/>
                  <a:gd name="connsiteY118" fmla="*/ 1208162 h 1783292"/>
                  <a:gd name="connsiteX119" fmla="*/ 1383242 w 1753659"/>
                  <a:gd name="connsiteY119" fmla="*/ 1162050 h 1783292"/>
                  <a:gd name="connsiteX120" fmla="*/ 1465792 w 1753659"/>
                  <a:gd name="connsiteY120" fmla="*/ 1111250 h 1783292"/>
                  <a:gd name="connsiteX121" fmla="*/ 1499354 w 1753659"/>
                  <a:gd name="connsiteY121" fmla="*/ 1069603 h 1783292"/>
                  <a:gd name="connsiteX122" fmla="*/ 1522942 w 1753659"/>
                  <a:gd name="connsiteY122" fmla="*/ 1079500 h 1783292"/>
                  <a:gd name="connsiteX123" fmla="*/ 1550825 w 1753659"/>
                  <a:gd name="connsiteY123" fmla="*/ 1112664 h 1783292"/>
                  <a:gd name="connsiteX124" fmla="*/ 1598796 w 1753659"/>
                  <a:gd name="connsiteY124" fmla="*/ 1030486 h 1783292"/>
                  <a:gd name="connsiteX125" fmla="*/ 1573396 w 1753659"/>
                  <a:gd name="connsiteY125" fmla="*/ 1001911 h 1783292"/>
                  <a:gd name="connsiteX126" fmla="*/ 1532467 w 1753659"/>
                  <a:gd name="connsiteY126" fmla="*/ 1009650 h 1783292"/>
                  <a:gd name="connsiteX127" fmla="*/ 1465792 w 1753659"/>
                  <a:gd name="connsiteY127" fmla="*/ 984250 h 1783292"/>
                  <a:gd name="connsiteX128" fmla="*/ 1399912 w 1753659"/>
                  <a:gd name="connsiteY128" fmla="*/ 1007244 h 1783292"/>
                  <a:gd name="connsiteX129" fmla="*/ 1370542 w 1753659"/>
                  <a:gd name="connsiteY129" fmla="*/ 965200 h 1783292"/>
                  <a:gd name="connsiteX130" fmla="*/ 1287992 w 1753659"/>
                  <a:gd name="connsiteY130" fmla="*/ 908050 h 1783292"/>
                  <a:gd name="connsiteX131" fmla="*/ 1211792 w 1753659"/>
                  <a:gd name="connsiteY131" fmla="*/ 806450 h 1783292"/>
                  <a:gd name="connsiteX132" fmla="*/ 1167342 w 1753659"/>
                  <a:gd name="connsiteY132" fmla="*/ 762000 h 1783292"/>
                  <a:gd name="connsiteX133" fmla="*/ 1086852 w 1753659"/>
                  <a:gd name="connsiteY133" fmla="*/ 718443 h 1783292"/>
                  <a:gd name="connsiteX134" fmla="*/ 1078442 w 1753659"/>
                  <a:gd name="connsiteY134" fmla="*/ 692150 h 1783292"/>
                  <a:gd name="connsiteX135" fmla="*/ 1057332 w 1753659"/>
                  <a:gd name="connsiteY135" fmla="*/ 673224 h 1783292"/>
                  <a:gd name="connsiteX136" fmla="*/ 1002242 w 1753659"/>
                  <a:gd name="connsiteY136" fmla="*/ 673100 h 1783292"/>
                  <a:gd name="connsiteX137" fmla="*/ 945092 w 1753659"/>
                  <a:gd name="connsiteY137" fmla="*/ 622300 h 1783292"/>
                  <a:gd name="connsiteX138" fmla="*/ 919692 w 1753659"/>
                  <a:gd name="connsiteY138" fmla="*/ 565150 h 1783292"/>
                  <a:gd name="connsiteX139" fmla="*/ 926042 w 1753659"/>
                  <a:gd name="connsiteY139" fmla="*/ 533400 h 1783292"/>
                  <a:gd name="connsiteX140" fmla="*/ 856192 w 1753659"/>
                  <a:gd name="connsiteY140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176742 w 1753659"/>
                  <a:gd name="connsiteY13" fmla="*/ 38100 h 1783292"/>
                  <a:gd name="connsiteX14" fmla="*/ 176742 w 1753659"/>
                  <a:gd name="connsiteY14" fmla="*/ 69850 h 1783292"/>
                  <a:gd name="connsiteX15" fmla="*/ 113242 w 1753659"/>
                  <a:gd name="connsiteY15" fmla="*/ 6350 h 1783292"/>
                  <a:gd name="connsiteX16" fmla="*/ 113242 w 1753659"/>
                  <a:gd name="connsiteY16" fmla="*/ 50800 h 1783292"/>
                  <a:gd name="connsiteX17" fmla="*/ 81492 w 1753659"/>
                  <a:gd name="connsiteY17" fmla="*/ 19050 h 1783292"/>
                  <a:gd name="connsiteX18" fmla="*/ 62442 w 1753659"/>
                  <a:gd name="connsiteY18" fmla="*/ 0 h 1783292"/>
                  <a:gd name="connsiteX19" fmla="*/ 30692 w 1753659"/>
                  <a:gd name="connsiteY19" fmla="*/ 19050 h 1783292"/>
                  <a:gd name="connsiteX20" fmla="*/ 5292 w 1753659"/>
                  <a:gd name="connsiteY20" fmla="*/ 50800 h 1783292"/>
                  <a:gd name="connsiteX21" fmla="*/ 62442 w 1753659"/>
                  <a:gd name="connsiteY21" fmla="*/ 82550 h 1783292"/>
                  <a:gd name="connsiteX22" fmla="*/ 195792 w 1753659"/>
                  <a:gd name="connsiteY22" fmla="*/ 120650 h 1783292"/>
                  <a:gd name="connsiteX23" fmla="*/ 259292 w 1753659"/>
                  <a:gd name="connsiteY23" fmla="*/ 152400 h 1783292"/>
                  <a:gd name="connsiteX24" fmla="*/ 278342 w 1753659"/>
                  <a:gd name="connsiteY24" fmla="*/ 184150 h 1783292"/>
                  <a:gd name="connsiteX25" fmla="*/ 227542 w 1753659"/>
                  <a:gd name="connsiteY25" fmla="*/ 165100 h 1783292"/>
                  <a:gd name="connsiteX26" fmla="*/ 233892 w 1753659"/>
                  <a:gd name="connsiteY26" fmla="*/ 190500 h 1783292"/>
                  <a:gd name="connsiteX27" fmla="*/ 259292 w 1753659"/>
                  <a:gd name="connsiteY27" fmla="*/ 234950 h 1783292"/>
                  <a:gd name="connsiteX28" fmla="*/ 221192 w 1753659"/>
                  <a:gd name="connsiteY28" fmla="*/ 266700 h 1783292"/>
                  <a:gd name="connsiteX29" fmla="*/ 202142 w 1753659"/>
                  <a:gd name="connsiteY29" fmla="*/ 317500 h 1783292"/>
                  <a:gd name="connsiteX30" fmla="*/ 208492 w 1753659"/>
                  <a:gd name="connsiteY30" fmla="*/ 368300 h 1783292"/>
                  <a:gd name="connsiteX31" fmla="*/ 259292 w 1753659"/>
                  <a:gd name="connsiteY31" fmla="*/ 488950 h 1783292"/>
                  <a:gd name="connsiteX32" fmla="*/ 322792 w 1753659"/>
                  <a:gd name="connsiteY32" fmla="*/ 565150 h 1783292"/>
                  <a:gd name="connsiteX33" fmla="*/ 348192 w 1753659"/>
                  <a:gd name="connsiteY33" fmla="*/ 628650 h 1783292"/>
                  <a:gd name="connsiteX34" fmla="*/ 392642 w 1753659"/>
                  <a:gd name="connsiteY34" fmla="*/ 641350 h 1783292"/>
                  <a:gd name="connsiteX35" fmla="*/ 392642 w 1753659"/>
                  <a:gd name="connsiteY35" fmla="*/ 685800 h 1783292"/>
                  <a:gd name="connsiteX36" fmla="*/ 354542 w 1753659"/>
                  <a:gd name="connsiteY36" fmla="*/ 666750 h 1783292"/>
                  <a:gd name="connsiteX37" fmla="*/ 411692 w 1753659"/>
                  <a:gd name="connsiteY37" fmla="*/ 723900 h 1783292"/>
                  <a:gd name="connsiteX38" fmla="*/ 379942 w 1753659"/>
                  <a:gd name="connsiteY38" fmla="*/ 730250 h 1783292"/>
                  <a:gd name="connsiteX39" fmla="*/ 310092 w 1753659"/>
                  <a:gd name="connsiteY39" fmla="*/ 698500 h 1783292"/>
                  <a:gd name="connsiteX40" fmla="*/ 303742 w 1753659"/>
                  <a:gd name="connsiteY40" fmla="*/ 635000 h 1783292"/>
                  <a:gd name="connsiteX41" fmla="*/ 252942 w 1753659"/>
                  <a:gd name="connsiteY41" fmla="*/ 584200 h 1783292"/>
                  <a:gd name="connsiteX42" fmla="*/ 227542 w 1753659"/>
                  <a:gd name="connsiteY42" fmla="*/ 546100 h 1783292"/>
                  <a:gd name="connsiteX43" fmla="*/ 227542 w 1753659"/>
                  <a:gd name="connsiteY43" fmla="*/ 571500 h 1783292"/>
                  <a:gd name="connsiteX44" fmla="*/ 221192 w 1753659"/>
                  <a:gd name="connsiteY44" fmla="*/ 615950 h 1783292"/>
                  <a:gd name="connsiteX45" fmla="*/ 189442 w 1753659"/>
                  <a:gd name="connsiteY45" fmla="*/ 679450 h 1783292"/>
                  <a:gd name="connsiteX46" fmla="*/ 125942 w 1753659"/>
                  <a:gd name="connsiteY46" fmla="*/ 673100 h 1783292"/>
                  <a:gd name="connsiteX47" fmla="*/ 81492 w 1753659"/>
                  <a:gd name="connsiteY47" fmla="*/ 692150 h 1783292"/>
                  <a:gd name="connsiteX48" fmla="*/ 81492 w 1753659"/>
                  <a:gd name="connsiteY48" fmla="*/ 768350 h 1783292"/>
                  <a:gd name="connsiteX49" fmla="*/ 106892 w 1753659"/>
                  <a:gd name="connsiteY49" fmla="*/ 793750 h 1783292"/>
                  <a:gd name="connsiteX50" fmla="*/ 113242 w 1753659"/>
                  <a:gd name="connsiteY50" fmla="*/ 857250 h 1783292"/>
                  <a:gd name="connsiteX51" fmla="*/ 183092 w 1753659"/>
                  <a:gd name="connsiteY51" fmla="*/ 889000 h 1783292"/>
                  <a:gd name="connsiteX52" fmla="*/ 265642 w 1753659"/>
                  <a:gd name="connsiteY52" fmla="*/ 895350 h 1783292"/>
                  <a:gd name="connsiteX53" fmla="*/ 322792 w 1753659"/>
                  <a:gd name="connsiteY53" fmla="*/ 812800 h 1783292"/>
                  <a:gd name="connsiteX54" fmla="*/ 348192 w 1753659"/>
                  <a:gd name="connsiteY54" fmla="*/ 831850 h 1783292"/>
                  <a:gd name="connsiteX55" fmla="*/ 386292 w 1753659"/>
                  <a:gd name="connsiteY55" fmla="*/ 850900 h 1783292"/>
                  <a:gd name="connsiteX56" fmla="*/ 379942 w 1753659"/>
                  <a:gd name="connsiteY56" fmla="*/ 901700 h 1783292"/>
                  <a:gd name="connsiteX57" fmla="*/ 418042 w 1753659"/>
                  <a:gd name="connsiteY57" fmla="*/ 946150 h 1783292"/>
                  <a:gd name="connsiteX58" fmla="*/ 443442 w 1753659"/>
                  <a:gd name="connsiteY58" fmla="*/ 927100 h 1783292"/>
                  <a:gd name="connsiteX59" fmla="*/ 468842 w 1753659"/>
                  <a:gd name="connsiteY59" fmla="*/ 939800 h 1783292"/>
                  <a:gd name="connsiteX60" fmla="*/ 468842 w 1753659"/>
                  <a:gd name="connsiteY60" fmla="*/ 990600 h 1783292"/>
                  <a:gd name="connsiteX61" fmla="*/ 545042 w 1753659"/>
                  <a:gd name="connsiteY61" fmla="*/ 1022350 h 1783292"/>
                  <a:gd name="connsiteX62" fmla="*/ 646642 w 1753659"/>
                  <a:gd name="connsiteY62" fmla="*/ 1022350 h 1783292"/>
                  <a:gd name="connsiteX63" fmla="*/ 754592 w 1753659"/>
                  <a:gd name="connsiteY63" fmla="*/ 1054100 h 1783292"/>
                  <a:gd name="connsiteX64" fmla="*/ 786342 w 1753659"/>
                  <a:gd name="connsiteY64" fmla="*/ 1111250 h 1783292"/>
                  <a:gd name="connsiteX65" fmla="*/ 773642 w 1753659"/>
                  <a:gd name="connsiteY65" fmla="*/ 1200150 h 1783292"/>
                  <a:gd name="connsiteX66" fmla="*/ 703792 w 1753659"/>
                  <a:gd name="connsiteY66" fmla="*/ 1263650 h 1783292"/>
                  <a:gd name="connsiteX67" fmla="*/ 710142 w 1753659"/>
                  <a:gd name="connsiteY67" fmla="*/ 1301750 h 1783292"/>
                  <a:gd name="connsiteX68" fmla="*/ 767292 w 1753659"/>
                  <a:gd name="connsiteY68" fmla="*/ 1270000 h 1783292"/>
                  <a:gd name="connsiteX69" fmla="*/ 837142 w 1753659"/>
                  <a:gd name="connsiteY69" fmla="*/ 1282700 h 1783292"/>
                  <a:gd name="connsiteX70" fmla="*/ 824442 w 1753659"/>
                  <a:gd name="connsiteY70" fmla="*/ 1327150 h 1783292"/>
                  <a:gd name="connsiteX71" fmla="*/ 913342 w 1753659"/>
                  <a:gd name="connsiteY71" fmla="*/ 1365250 h 1783292"/>
                  <a:gd name="connsiteX72" fmla="*/ 945092 w 1753659"/>
                  <a:gd name="connsiteY72" fmla="*/ 1397000 h 1783292"/>
                  <a:gd name="connsiteX73" fmla="*/ 1014942 w 1753659"/>
                  <a:gd name="connsiteY73" fmla="*/ 1377950 h 1783292"/>
                  <a:gd name="connsiteX74" fmla="*/ 1097492 w 1753659"/>
                  <a:gd name="connsiteY74" fmla="*/ 1352550 h 1783292"/>
                  <a:gd name="connsiteX75" fmla="*/ 1116542 w 1753659"/>
                  <a:gd name="connsiteY75" fmla="*/ 1339850 h 1783292"/>
                  <a:gd name="connsiteX76" fmla="*/ 1141942 w 1753659"/>
                  <a:gd name="connsiteY76" fmla="*/ 1301750 h 1783292"/>
                  <a:gd name="connsiteX77" fmla="*/ 1154642 w 1753659"/>
                  <a:gd name="connsiteY77" fmla="*/ 1263650 h 1783292"/>
                  <a:gd name="connsiteX78" fmla="*/ 1167342 w 1753659"/>
                  <a:gd name="connsiteY78" fmla="*/ 1238250 h 1783292"/>
                  <a:gd name="connsiteX79" fmla="*/ 1141942 w 1753659"/>
                  <a:gd name="connsiteY79" fmla="*/ 1187450 h 1783292"/>
                  <a:gd name="connsiteX80" fmla="*/ 1097492 w 1753659"/>
                  <a:gd name="connsiteY80" fmla="*/ 1130300 h 1783292"/>
                  <a:gd name="connsiteX81" fmla="*/ 1040342 w 1753659"/>
                  <a:gd name="connsiteY81" fmla="*/ 1060450 h 1783292"/>
                  <a:gd name="connsiteX82" fmla="*/ 1135592 w 1753659"/>
                  <a:gd name="connsiteY82" fmla="*/ 1130300 h 1783292"/>
                  <a:gd name="connsiteX83" fmla="*/ 1192742 w 1753659"/>
                  <a:gd name="connsiteY83" fmla="*/ 1143000 h 1783292"/>
                  <a:gd name="connsiteX84" fmla="*/ 1268942 w 1753659"/>
                  <a:gd name="connsiteY84" fmla="*/ 1200150 h 1783292"/>
                  <a:gd name="connsiteX85" fmla="*/ 1370542 w 1753659"/>
                  <a:gd name="connsiteY85" fmla="*/ 1282700 h 1783292"/>
                  <a:gd name="connsiteX86" fmla="*/ 1459442 w 1753659"/>
                  <a:gd name="connsiteY86" fmla="*/ 1346200 h 1783292"/>
                  <a:gd name="connsiteX87" fmla="*/ 1440392 w 1753659"/>
                  <a:gd name="connsiteY87" fmla="*/ 1377950 h 1783292"/>
                  <a:gd name="connsiteX88" fmla="*/ 1408642 w 1753659"/>
                  <a:gd name="connsiteY88" fmla="*/ 1377950 h 1783292"/>
                  <a:gd name="connsiteX89" fmla="*/ 1383242 w 1753659"/>
                  <a:gd name="connsiteY89" fmla="*/ 1320800 h 1783292"/>
                  <a:gd name="connsiteX90" fmla="*/ 1326092 w 1753659"/>
                  <a:gd name="connsiteY90" fmla="*/ 1339850 h 1783292"/>
                  <a:gd name="connsiteX91" fmla="*/ 1313392 w 1753659"/>
                  <a:gd name="connsiteY91" fmla="*/ 1365250 h 1783292"/>
                  <a:gd name="connsiteX92" fmla="*/ 1294342 w 1753659"/>
                  <a:gd name="connsiteY92" fmla="*/ 1390650 h 1783292"/>
                  <a:gd name="connsiteX93" fmla="*/ 1243542 w 1753659"/>
                  <a:gd name="connsiteY93" fmla="*/ 1397000 h 1783292"/>
                  <a:gd name="connsiteX94" fmla="*/ 1237192 w 1753659"/>
                  <a:gd name="connsiteY94" fmla="*/ 1485900 h 1783292"/>
                  <a:gd name="connsiteX95" fmla="*/ 1243542 w 1753659"/>
                  <a:gd name="connsiteY95" fmla="*/ 1549400 h 1783292"/>
                  <a:gd name="connsiteX96" fmla="*/ 1211792 w 1753659"/>
                  <a:gd name="connsiteY96" fmla="*/ 1625600 h 1783292"/>
                  <a:gd name="connsiteX97" fmla="*/ 1186392 w 1753659"/>
                  <a:gd name="connsiteY97" fmla="*/ 1651000 h 1783292"/>
                  <a:gd name="connsiteX98" fmla="*/ 1224492 w 1753659"/>
                  <a:gd name="connsiteY98" fmla="*/ 1720850 h 1783292"/>
                  <a:gd name="connsiteX99" fmla="*/ 1294342 w 1753659"/>
                  <a:gd name="connsiteY99" fmla="*/ 1758950 h 1783292"/>
                  <a:gd name="connsiteX100" fmla="*/ 1414992 w 1753659"/>
                  <a:gd name="connsiteY100" fmla="*/ 1778000 h 1783292"/>
                  <a:gd name="connsiteX101" fmla="*/ 1446742 w 1753659"/>
                  <a:gd name="connsiteY101" fmla="*/ 1727200 h 1783292"/>
                  <a:gd name="connsiteX102" fmla="*/ 1427692 w 1753659"/>
                  <a:gd name="connsiteY102" fmla="*/ 1663700 h 1783292"/>
                  <a:gd name="connsiteX103" fmla="*/ 1319742 w 1753659"/>
                  <a:gd name="connsiteY103" fmla="*/ 1638300 h 1783292"/>
                  <a:gd name="connsiteX104" fmla="*/ 1351492 w 1753659"/>
                  <a:gd name="connsiteY104" fmla="*/ 1593850 h 1783292"/>
                  <a:gd name="connsiteX105" fmla="*/ 1535642 w 1753659"/>
                  <a:gd name="connsiteY105" fmla="*/ 1562100 h 1783292"/>
                  <a:gd name="connsiteX106" fmla="*/ 1599142 w 1753659"/>
                  <a:gd name="connsiteY106" fmla="*/ 1536700 h 1783292"/>
                  <a:gd name="connsiteX107" fmla="*/ 1611842 w 1753659"/>
                  <a:gd name="connsiteY107" fmla="*/ 1466850 h 1783292"/>
                  <a:gd name="connsiteX108" fmla="*/ 1605492 w 1753659"/>
                  <a:gd name="connsiteY108" fmla="*/ 1441450 h 1783292"/>
                  <a:gd name="connsiteX109" fmla="*/ 1656292 w 1753659"/>
                  <a:gd name="connsiteY109" fmla="*/ 1435100 h 1783292"/>
                  <a:gd name="connsiteX110" fmla="*/ 1732492 w 1753659"/>
                  <a:gd name="connsiteY110" fmla="*/ 1454150 h 1783292"/>
                  <a:gd name="connsiteX111" fmla="*/ 1738842 w 1753659"/>
                  <a:gd name="connsiteY111" fmla="*/ 1384300 h 1783292"/>
                  <a:gd name="connsiteX112" fmla="*/ 1738842 w 1753659"/>
                  <a:gd name="connsiteY112" fmla="*/ 1327150 h 1783292"/>
                  <a:gd name="connsiteX113" fmla="*/ 1649942 w 1753659"/>
                  <a:gd name="connsiteY113" fmla="*/ 1333500 h 1783292"/>
                  <a:gd name="connsiteX114" fmla="*/ 1554692 w 1753659"/>
                  <a:gd name="connsiteY114" fmla="*/ 1289050 h 1783292"/>
                  <a:gd name="connsiteX115" fmla="*/ 1516592 w 1753659"/>
                  <a:gd name="connsiteY115" fmla="*/ 1295400 h 1783292"/>
                  <a:gd name="connsiteX116" fmla="*/ 1459442 w 1753659"/>
                  <a:gd name="connsiteY116" fmla="*/ 1314450 h 1783292"/>
                  <a:gd name="connsiteX117" fmla="*/ 1450712 w 1753659"/>
                  <a:gd name="connsiteY117" fmla="*/ 1275854 h 1783292"/>
                  <a:gd name="connsiteX118" fmla="*/ 1421342 w 1753659"/>
                  <a:gd name="connsiteY118" fmla="*/ 1257300 h 1783292"/>
                  <a:gd name="connsiteX119" fmla="*/ 1418962 w 1753659"/>
                  <a:gd name="connsiteY119" fmla="*/ 1208162 h 1783292"/>
                  <a:gd name="connsiteX120" fmla="*/ 1383242 w 1753659"/>
                  <a:gd name="connsiteY120" fmla="*/ 1162050 h 1783292"/>
                  <a:gd name="connsiteX121" fmla="*/ 1465792 w 1753659"/>
                  <a:gd name="connsiteY121" fmla="*/ 1111250 h 1783292"/>
                  <a:gd name="connsiteX122" fmla="*/ 1499354 w 1753659"/>
                  <a:gd name="connsiteY122" fmla="*/ 1069603 h 1783292"/>
                  <a:gd name="connsiteX123" fmla="*/ 1522942 w 1753659"/>
                  <a:gd name="connsiteY123" fmla="*/ 1079500 h 1783292"/>
                  <a:gd name="connsiteX124" fmla="*/ 1550825 w 1753659"/>
                  <a:gd name="connsiteY124" fmla="*/ 1112664 h 1783292"/>
                  <a:gd name="connsiteX125" fmla="*/ 1598796 w 1753659"/>
                  <a:gd name="connsiteY125" fmla="*/ 1030486 h 1783292"/>
                  <a:gd name="connsiteX126" fmla="*/ 1573396 w 1753659"/>
                  <a:gd name="connsiteY126" fmla="*/ 1001911 h 1783292"/>
                  <a:gd name="connsiteX127" fmla="*/ 1532467 w 1753659"/>
                  <a:gd name="connsiteY127" fmla="*/ 1009650 h 1783292"/>
                  <a:gd name="connsiteX128" fmla="*/ 1465792 w 1753659"/>
                  <a:gd name="connsiteY128" fmla="*/ 984250 h 1783292"/>
                  <a:gd name="connsiteX129" fmla="*/ 1399912 w 1753659"/>
                  <a:gd name="connsiteY129" fmla="*/ 1007244 h 1783292"/>
                  <a:gd name="connsiteX130" fmla="*/ 1370542 w 1753659"/>
                  <a:gd name="connsiteY130" fmla="*/ 965200 h 1783292"/>
                  <a:gd name="connsiteX131" fmla="*/ 1287992 w 1753659"/>
                  <a:gd name="connsiteY131" fmla="*/ 908050 h 1783292"/>
                  <a:gd name="connsiteX132" fmla="*/ 1211792 w 1753659"/>
                  <a:gd name="connsiteY132" fmla="*/ 806450 h 1783292"/>
                  <a:gd name="connsiteX133" fmla="*/ 1167342 w 1753659"/>
                  <a:gd name="connsiteY133" fmla="*/ 762000 h 1783292"/>
                  <a:gd name="connsiteX134" fmla="*/ 1086852 w 1753659"/>
                  <a:gd name="connsiteY134" fmla="*/ 718443 h 1783292"/>
                  <a:gd name="connsiteX135" fmla="*/ 1078442 w 1753659"/>
                  <a:gd name="connsiteY135" fmla="*/ 692150 h 1783292"/>
                  <a:gd name="connsiteX136" fmla="*/ 1057332 w 1753659"/>
                  <a:gd name="connsiteY136" fmla="*/ 673224 h 1783292"/>
                  <a:gd name="connsiteX137" fmla="*/ 1002242 w 1753659"/>
                  <a:gd name="connsiteY137" fmla="*/ 673100 h 1783292"/>
                  <a:gd name="connsiteX138" fmla="*/ 945092 w 1753659"/>
                  <a:gd name="connsiteY138" fmla="*/ 622300 h 1783292"/>
                  <a:gd name="connsiteX139" fmla="*/ 919692 w 1753659"/>
                  <a:gd name="connsiteY139" fmla="*/ 565150 h 1783292"/>
                  <a:gd name="connsiteX140" fmla="*/ 926042 w 1753659"/>
                  <a:gd name="connsiteY140" fmla="*/ 533400 h 1783292"/>
                  <a:gd name="connsiteX141" fmla="*/ 856192 w 1753659"/>
                  <a:gd name="connsiteY141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176742 w 1753659"/>
                  <a:gd name="connsiteY13" fmla="*/ 38100 h 1783292"/>
                  <a:gd name="connsiteX14" fmla="*/ 176742 w 1753659"/>
                  <a:gd name="connsiteY14" fmla="*/ 69850 h 1783292"/>
                  <a:gd name="connsiteX15" fmla="*/ 162406 w 1753659"/>
                  <a:gd name="connsiteY15" fmla="*/ 22473 h 1783292"/>
                  <a:gd name="connsiteX16" fmla="*/ 113242 w 1753659"/>
                  <a:gd name="connsiteY16" fmla="*/ 6350 h 1783292"/>
                  <a:gd name="connsiteX17" fmla="*/ 113242 w 1753659"/>
                  <a:gd name="connsiteY17" fmla="*/ 50800 h 1783292"/>
                  <a:gd name="connsiteX18" fmla="*/ 81492 w 1753659"/>
                  <a:gd name="connsiteY18" fmla="*/ 19050 h 1783292"/>
                  <a:gd name="connsiteX19" fmla="*/ 62442 w 1753659"/>
                  <a:gd name="connsiteY19" fmla="*/ 0 h 1783292"/>
                  <a:gd name="connsiteX20" fmla="*/ 30692 w 1753659"/>
                  <a:gd name="connsiteY20" fmla="*/ 19050 h 1783292"/>
                  <a:gd name="connsiteX21" fmla="*/ 5292 w 1753659"/>
                  <a:gd name="connsiteY21" fmla="*/ 50800 h 1783292"/>
                  <a:gd name="connsiteX22" fmla="*/ 62442 w 1753659"/>
                  <a:gd name="connsiteY22" fmla="*/ 82550 h 1783292"/>
                  <a:gd name="connsiteX23" fmla="*/ 195792 w 1753659"/>
                  <a:gd name="connsiteY23" fmla="*/ 120650 h 1783292"/>
                  <a:gd name="connsiteX24" fmla="*/ 259292 w 1753659"/>
                  <a:gd name="connsiteY24" fmla="*/ 152400 h 1783292"/>
                  <a:gd name="connsiteX25" fmla="*/ 278342 w 1753659"/>
                  <a:gd name="connsiteY25" fmla="*/ 184150 h 1783292"/>
                  <a:gd name="connsiteX26" fmla="*/ 227542 w 1753659"/>
                  <a:gd name="connsiteY26" fmla="*/ 165100 h 1783292"/>
                  <a:gd name="connsiteX27" fmla="*/ 233892 w 1753659"/>
                  <a:gd name="connsiteY27" fmla="*/ 190500 h 1783292"/>
                  <a:gd name="connsiteX28" fmla="*/ 259292 w 1753659"/>
                  <a:gd name="connsiteY28" fmla="*/ 234950 h 1783292"/>
                  <a:gd name="connsiteX29" fmla="*/ 221192 w 1753659"/>
                  <a:gd name="connsiteY29" fmla="*/ 266700 h 1783292"/>
                  <a:gd name="connsiteX30" fmla="*/ 202142 w 1753659"/>
                  <a:gd name="connsiteY30" fmla="*/ 317500 h 1783292"/>
                  <a:gd name="connsiteX31" fmla="*/ 208492 w 1753659"/>
                  <a:gd name="connsiteY31" fmla="*/ 368300 h 1783292"/>
                  <a:gd name="connsiteX32" fmla="*/ 259292 w 1753659"/>
                  <a:gd name="connsiteY32" fmla="*/ 488950 h 1783292"/>
                  <a:gd name="connsiteX33" fmla="*/ 322792 w 1753659"/>
                  <a:gd name="connsiteY33" fmla="*/ 565150 h 1783292"/>
                  <a:gd name="connsiteX34" fmla="*/ 348192 w 1753659"/>
                  <a:gd name="connsiteY34" fmla="*/ 628650 h 1783292"/>
                  <a:gd name="connsiteX35" fmla="*/ 392642 w 1753659"/>
                  <a:gd name="connsiteY35" fmla="*/ 641350 h 1783292"/>
                  <a:gd name="connsiteX36" fmla="*/ 392642 w 1753659"/>
                  <a:gd name="connsiteY36" fmla="*/ 685800 h 1783292"/>
                  <a:gd name="connsiteX37" fmla="*/ 354542 w 1753659"/>
                  <a:gd name="connsiteY37" fmla="*/ 666750 h 1783292"/>
                  <a:gd name="connsiteX38" fmla="*/ 411692 w 1753659"/>
                  <a:gd name="connsiteY38" fmla="*/ 723900 h 1783292"/>
                  <a:gd name="connsiteX39" fmla="*/ 379942 w 1753659"/>
                  <a:gd name="connsiteY39" fmla="*/ 730250 h 1783292"/>
                  <a:gd name="connsiteX40" fmla="*/ 310092 w 1753659"/>
                  <a:gd name="connsiteY40" fmla="*/ 698500 h 1783292"/>
                  <a:gd name="connsiteX41" fmla="*/ 303742 w 1753659"/>
                  <a:gd name="connsiteY41" fmla="*/ 635000 h 1783292"/>
                  <a:gd name="connsiteX42" fmla="*/ 252942 w 1753659"/>
                  <a:gd name="connsiteY42" fmla="*/ 584200 h 1783292"/>
                  <a:gd name="connsiteX43" fmla="*/ 227542 w 1753659"/>
                  <a:gd name="connsiteY43" fmla="*/ 546100 h 1783292"/>
                  <a:gd name="connsiteX44" fmla="*/ 227542 w 1753659"/>
                  <a:gd name="connsiteY44" fmla="*/ 571500 h 1783292"/>
                  <a:gd name="connsiteX45" fmla="*/ 221192 w 1753659"/>
                  <a:gd name="connsiteY45" fmla="*/ 615950 h 1783292"/>
                  <a:gd name="connsiteX46" fmla="*/ 189442 w 1753659"/>
                  <a:gd name="connsiteY46" fmla="*/ 679450 h 1783292"/>
                  <a:gd name="connsiteX47" fmla="*/ 125942 w 1753659"/>
                  <a:gd name="connsiteY47" fmla="*/ 673100 h 1783292"/>
                  <a:gd name="connsiteX48" fmla="*/ 81492 w 1753659"/>
                  <a:gd name="connsiteY48" fmla="*/ 692150 h 1783292"/>
                  <a:gd name="connsiteX49" fmla="*/ 81492 w 1753659"/>
                  <a:gd name="connsiteY49" fmla="*/ 768350 h 1783292"/>
                  <a:gd name="connsiteX50" fmla="*/ 106892 w 1753659"/>
                  <a:gd name="connsiteY50" fmla="*/ 793750 h 1783292"/>
                  <a:gd name="connsiteX51" fmla="*/ 113242 w 1753659"/>
                  <a:gd name="connsiteY51" fmla="*/ 857250 h 1783292"/>
                  <a:gd name="connsiteX52" fmla="*/ 183092 w 1753659"/>
                  <a:gd name="connsiteY52" fmla="*/ 889000 h 1783292"/>
                  <a:gd name="connsiteX53" fmla="*/ 265642 w 1753659"/>
                  <a:gd name="connsiteY53" fmla="*/ 895350 h 1783292"/>
                  <a:gd name="connsiteX54" fmla="*/ 322792 w 1753659"/>
                  <a:gd name="connsiteY54" fmla="*/ 812800 h 1783292"/>
                  <a:gd name="connsiteX55" fmla="*/ 348192 w 1753659"/>
                  <a:gd name="connsiteY55" fmla="*/ 831850 h 1783292"/>
                  <a:gd name="connsiteX56" fmla="*/ 386292 w 1753659"/>
                  <a:gd name="connsiteY56" fmla="*/ 850900 h 1783292"/>
                  <a:gd name="connsiteX57" fmla="*/ 379942 w 1753659"/>
                  <a:gd name="connsiteY57" fmla="*/ 901700 h 1783292"/>
                  <a:gd name="connsiteX58" fmla="*/ 418042 w 1753659"/>
                  <a:gd name="connsiteY58" fmla="*/ 946150 h 1783292"/>
                  <a:gd name="connsiteX59" fmla="*/ 443442 w 1753659"/>
                  <a:gd name="connsiteY59" fmla="*/ 927100 h 1783292"/>
                  <a:gd name="connsiteX60" fmla="*/ 468842 w 1753659"/>
                  <a:gd name="connsiteY60" fmla="*/ 939800 h 1783292"/>
                  <a:gd name="connsiteX61" fmla="*/ 468842 w 1753659"/>
                  <a:gd name="connsiteY61" fmla="*/ 990600 h 1783292"/>
                  <a:gd name="connsiteX62" fmla="*/ 545042 w 1753659"/>
                  <a:gd name="connsiteY62" fmla="*/ 1022350 h 1783292"/>
                  <a:gd name="connsiteX63" fmla="*/ 646642 w 1753659"/>
                  <a:gd name="connsiteY63" fmla="*/ 1022350 h 1783292"/>
                  <a:gd name="connsiteX64" fmla="*/ 754592 w 1753659"/>
                  <a:gd name="connsiteY64" fmla="*/ 1054100 h 1783292"/>
                  <a:gd name="connsiteX65" fmla="*/ 786342 w 1753659"/>
                  <a:gd name="connsiteY65" fmla="*/ 1111250 h 1783292"/>
                  <a:gd name="connsiteX66" fmla="*/ 773642 w 1753659"/>
                  <a:gd name="connsiteY66" fmla="*/ 1200150 h 1783292"/>
                  <a:gd name="connsiteX67" fmla="*/ 703792 w 1753659"/>
                  <a:gd name="connsiteY67" fmla="*/ 1263650 h 1783292"/>
                  <a:gd name="connsiteX68" fmla="*/ 710142 w 1753659"/>
                  <a:gd name="connsiteY68" fmla="*/ 1301750 h 1783292"/>
                  <a:gd name="connsiteX69" fmla="*/ 767292 w 1753659"/>
                  <a:gd name="connsiteY69" fmla="*/ 1270000 h 1783292"/>
                  <a:gd name="connsiteX70" fmla="*/ 837142 w 1753659"/>
                  <a:gd name="connsiteY70" fmla="*/ 1282700 h 1783292"/>
                  <a:gd name="connsiteX71" fmla="*/ 824442 w 1753659"/>
                  <a:gd name="connsiteY71" fmla="*/ 1327150 h 1783292"/>
                  <a:gd name="connsiteX72" fmla="*/ 913342 w 1753659"/>
                  <a:gd name="connsiteY72" fmla="*/ 1365250 h 1783292"/>
                  <a:gd name="connsiteX73" fmla="*/ 945092 w 1753659"/>
                  <a:gd name="connsiteY73" fmla="*/ 1397000 h 1783292"/>
                  <a:gd name="connsiteX74" fmla="*/ 1014942 w 1753659"/>
                  <a:gd name="connsiteY74" fmla="*/ 1377950 h 1783292"/>
                  <a:gd name="connsiteX75" fmla="*/ 1097492 w 1753659"/>
                  <a:gd name="connsiteY75" fmla="*/ 1352550 h 1783292"/>
                  <a:gd name="connsiteX76" fmla="*/ 1116542 w 1753659"/>
                  <a:gd name="connsiteY76" fmla="*/ 1339850 h 1783292"/>
                  <a:gd name="connsiteX77" fmla="*/ 1141942 w 1753659"/>
                  <a:gd name="connsiteY77" fmla="*/ 1301750 h 1783292"/>
                  <a:gd name="connsiteX78" fmla="*/ 1154642 w 1753659"/>
                  <a:gd name="connsiteY78" fmla="*/ 1263650 h 1783292"/>
                  <a:gd name="connsiteX79" fmla="*/ 1167342 w 1753659"/>
                  <a:gd name="connsiteY79" fmla="*/ 1238250 h 1783292"/>
                  <a:gd name="connsiteX80" fmla="*/ 1141942 w 1753659"/>
                  <a:gd name="connsiteY80" fmla="*/ 1187450 h 1783292"/>
                  <a:gd name="connsiteX81" fmla="*/ 1097492 w 1753659"/>
                  <a:gd name="connsiteY81" fmla="*/ 1130300 h 1783292"/>
                  <a:gd name="connsiteX82" fmla="*/ 1040342 w 1753659"/>
                  <a:gd name="connsiteY82" fmla="*/ 1060450 h 1783292"/>
                  <a:gd name="connsiteX83" fmla="*/ 1135592 w 1753659"/>
                  <a:gd name="connsiteY83" fmla="*/ 1130300 h 1783292"/>
                  <a:gd name="connsiteX84" fmla="*/ 1192742 w 1753659"/>
                  <a:gd name="connsiteY84" fmla="*/ 1143000 h 1783292"/>
                  <a:gd name="connsiteX85" fmla="*/ 1268942 w 1753659"/>
                  <a:gd name="connsiteY85" fmla="*/ 1200150 h 1783292"/>
                  <a:gd name="connsiteX86" fmla="*/ 1370542 w 1753659"/>
                  <a:gd name="connsiteY86" fmla="*/ 1282700 h 1783292"/>
                  <a:gd name="connsiteX87" fmla="*/ 1459442 w 1753659"/>
                  <a:gd name="connsiteY87" fmla="*/ 1346200 h 1783292"/>
                  <a:gd name="connsiteX88" fmla="*/ 1440392 w 1753659"/>
                  <a:gd name="connsiteY88" fmla="*/ 1377950 h 1783292"/>
                  <a:gd name="connsiteX89" fmla="*/ 1408642 w 1753659"/>
                  <a:gd name="connsiteY89" fmla="*/ 1377950 h 1783292"/>
                  <a:gd name="connsiteX90" fmla="*/ 1383242 w 1753659"/>
                  <a:gd name="connsiteY90" fmla="*/ 1320800 h 1783292"/>
                  <a:gd name="connsiteX91" fmla="*/ 1326092 w 1753659"/>
                  <a:gd name="connsiteY91" fmla="*/ 1339850 h 1783292"/>
                  <a:gd name="connsiteX92" fmla="*/ 1313392 w 1753659"/>
                  <a:gd name="connsiteY92" fmla="*/ 1365250 h 1783292"/>
                  <a:gd name="connsiteX93" fmla="*/ 1294342 w 1753659"/>
                  <a:gd name="connsiteY93" fmla="*/ 1390650 h 1783292"/>
                  <a:gd name="connsiteX94" fmla="*/ 1243542 w 1753659"/>
                  <a:gd name="connsiteY94" fmla="*/ 1397000 h 1783292"/>
                  <a:gd name="connsiteX95" fmla="*/ 1237192 w 1753659"/>
                  <a:gd name="connsiteY95" fmla="*/ 1485900 h 1783292"/>
                  <a:gd name="connsiteX96" fmla="*/ 1243542 w 1753659"/>
                  <a:gd name="connsiteY96" fmla="*/ 1549400 h 1783292"/>
                  <a:gd name="connsiteX97" fmla="*/ 1211792 w 1753659"/>
                  <a:gd name="connsiteY97" fmla="*/ 1625600 h 1783292"/>
                  <a:gd name="connsiteX98" fmla="*/ 1186392 w 1753659"/>
                  <a:gd name="connsiteY98" fmla="*/ 1651000 h 1783292"/>
                  <a:gd name="connsiteX99" fmla="*/ 1224492 w 1753659"/>
                  <a:gd name="connsiteY99" fmla="*/ 1720850 h 1783292"/>
                  <a:gd name="connsiteX100" fmla="*/ 1294342 w 1753659"/>
                  <a:gd name="connsiteY100" fmla="*/ 1758950 h 1783292"/>
                  <a:gd name="connsiteX101" fmla="*/ 1414992 w 1753659"/>
                  <a:gd name="connsiteY101" fmla="*/ 1778000 h 1783292"/>
                  <a:gd name="connsiteX102" fmla="*/ 1446742 w 1753659"/>
                  <a:gd name="connsiteY102" fmla="*/ 1727200 h 1783292"/>
                  <a:gd name="connsiteX103" fmla="*/ 1427692 w 1753659"/>
                  <a:gd name="connsiteY103" fmla="*/ 1663700 h 1783292"/>
                  <a:gd name="connsiteX104" fmla="*/ 1319742 w 1753659"/>
                  <a:gd name="connsiteY104" fmla="*/ 1638300 h 1783292"/>
                  <a:gd name="connsiteX105" fmla="*/ 1351492 w 1753659"/>
                  <a:gd name="connsiteY105" fmla="*/ 1593850 h 1783292"/>
                  <a:gd name="connsiteX106" fmla="*/ 1535642 w 1753659"/>
                  <a:gd name="connsiteY106" fmla="*/ 1562100 h 1783292"/>
                  <a:gd name="connsiteX107" fmla="*/ 1599142 w 1753659"/>
                  <a:gd name="connsiteY107" fmla="*/ 1536700 h 1783292"/>
                  <a:gd name="connsiteX108" fmla="*/ 1611842 w 1753659"/>
                  <a:gd name="connsiteY108" fmla="*/ 1466850 h 1783292"/>
                  <a:gd name="connsiteX109" fmla="*/ 1605492 w 1753659"/>
                  <a:gd name="connsiteY109" fmla="*/ 1441450 h 1783292"/>
                  <a:gd name="connsiteX110" fmla="*/ 1656292 w 1753659"/>
                  <a:gd name="connsiteY110" fmla="*/ 1435100 h 1783292"/>
                  <a:gd name="connsiteX111" fmla="*/ 1732492 w 1753659"/>
                  <a:gd name="connsiteY111" fmla="*/ 1454150 h 1783292"/>
                  <a:gd name="connsiteX112" fmla="*/ 1738842 w 1753659"/>
                  <a:gd name="connsiteY112" fmla="*/ 1384300 h 1783292"/>
                  <a:gd name="connsiteX113" fmla="*/ 1738842 w 1753659"/>
                  <a:gd name="connsiteY113" fmla="*/ 1327150 h 1783292"/>
                  <a:gd name="connsiteX114" fmla="*/ 1649942 w 1753659"/>
                  <a:gd name="connsiteY114" fmla="*/ 1333500 h 1783292"/>
                  <a:gd name="connsiteX115" fmla="*/ 1554692 w 1753659"/>
                  <a:gd name="connsiteY115" fmla="*/ 1289050 h 1783292"/>
                  <a:gd name="connsiteX116" fmla="*/ 1516592 w 1753659"/>
                  <a:gd name="connsiteY116" fmla="*/ 1295400 h 1783292"/>
                  <a:gd name="connsiteX117" fmla="*/ 1459442 w 1753659"/>
                  <a:gd name="connsiteY117" fmla="*/ 1314450 h 1783292"/>
                  <a:gd name="connsiteX118" fmla="*/ 1450712 w 1753659"/>
                  <a:gd name="connsiteY118" fmla="*/ 1275854 h 1783292"/>
                  <a:gd name="connsiteX119" fmla="*/ 1421342 w 1753659"/>
                  <a:gd name="connsiteY119" fmla="*/ 1257300 h 1783292"/>
                  <a:gd name="connsiteX120" fmla="*/ 1418962 w 1753659"/>
                  <a:gd name="connsiteY120" fmla="*/ 1208162 h 1783292"/>
                  <a:gd name="connsiteX121" fmla="*/ 1383242 w 1753659"/>
                  <a:gd name="connsiteY121" fmla="*/ 1162050 h 1783292"/>
                  <a:gd name="connsiteX122" fmla="*/ 1465792 w 1753659"/>
                  <a:gd name="connsiteY122" fmla="*/ 1111250 h 1783292"/>
                  <a:gd name="connsiteX123" fmla="*/ 1499354 w 1753659"/>
                  <a:gd name="connsiteY123" fmla="*/ 1069603 h 1783292"/>
                  <a:gd name="connsiteX124" fmla="*/ 1522942 w 1753659"/>
                  <a:gd name="connsiteY124" fmla="*/ 1079500 h 1783292"/>
                  <a:gd name="connsiteX125" fmla="*/ 1550825 w 1753659"/>
                  <a:gd name="connsiteY125" fmla="*/ 1112664 h 1783292"/>
                  <a:gd name="connsiteX126" fmla="*/ 1598796 w 1753659"/>
                  <a:gd name="connsiteY126" fmla="*/ 1030486 h 1783292"/>
                  <a:gd name="connsiteX127" fmla="*/ 1573396 w 1753659"/>
                  <a:gd name="connsiteY127" fmla="*/ 1001911 h 1783292"/>
                  <a:gd name="connsiteX128" fmla="*/ 1532467 w 1753659"/>
                  <a:gd name="connsiteY128" fmla="*/ 1009650 h 1783292"/>
                  <a:gd name="connsiteX129" fmla="*/ 1465792 w 1753659"/>
                  <a:gd name="connsiteY129" fmla="*/ 984250 h 1783292"/>
                  <a:gd name="connsiteX130" fmla="*/ 1399912 w 1753659"/>
                  <a:gd name="connsiteY130" fmla="*/ 1007244 h 1783292"/>
                  <a:gd name="connsiteX131" fmla="*/ 1370542 w 1753659"/>
                  <a:gd name="connsiteY131" fmla="*/ 965200 h 1783292"/>
                  <a:gd name="connsiteX132" fmla="*/ 1287992 w 1753659"/>
                  <a:gd name="connsiteY132" fmla="*/ 908050 h 1783292"/>
                  <a:gd name="connsiteX133" fmla="*/ 1211792 w 1753659"/>
                  <a:gd name="connsiteY133" fmla="*/ 806450 h 1783292"/>
                  <a:gd name="connsiteX134" fmla="*/ 1167342 w 1753659"/>
                  <a:gd name="connsiteY134" fmla="*/ 762000 h 1783292"/>
                  <a:gd name="connsiteX135" fmla="*/ 1086852 w 1753659"/>
                  <a:gd name="connsiteY135" fmla="*/ 718443 h 1783292"/>
                  <a:gd name="connsiteX136" fmla="*/ 1078442 w 1753659"/>
                  <a:gd name="connsiteY136" fmla="*/ 692150 h 1783292"/>
                  <a:gd name="connsiteX137" fmla="*/ 1057332 w 1753659"/>
                  <a:gd name="connsiteY137" fmla="*/ 673224 h 1783292"/>
                  <a:gd name="connsiteX138" fmla="*/ 1002242 w 1753659"/>
                  <a:gd name="connsiteY138" fmla="*/ 673100 h 1783292"/>
                  <a:gd name="connsiteX139" fmla="*/ 945092 w 1753659"/>
                  <a:gd name="connsiteY139" fmla="*/ 622300 h 1783292"/>
                  <a:gd name="connsiteX140" fmla="*/ 919692 w 1753659"/>
                  <a:gd name="connsiteY140" fmla="*/ 565150 h 1783292"/>
                  <a:gd name="connsiteX141" fmla="*/ 926042 w 1753659"/>
                  <a:gd name="connsiteY141" fmla="*/ 533400 h 1783292"/>
                  <a:gd name="connsiteX142" fmla="*/ 856192 w 1753659"/>
                  <a:gd name="connsiteY142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265642 w 1753659"/>
                  <a:gd name="connsiteY54" fmla="*/ 895350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837142 w 1753659"/>
                  <a:gd name="connsiteY71" fmla="*/ 1282700 h 1783292"/>
                  <a:gd name="connsiteX72" fmla="*/ 824442 w 1753659"/>
                  <a:gd name="connsiteY72" fmla="*/ 1327150 h 1783292"/>
                  <a:gd name="connsiteX73" fmla="*/ 913342 w 1753659"/>
                  <a:gd name="connsiteY73" fmla="*/ 1365250 h 1783292"/>
                  <a:gd name="connsiteX74" fmla="*/ 945092 w 1753659"/>
                  <a:gd name="connsiteY74" fmla="*/ 1397000 h 1783292"/>
                  <a:gd name="connsiteX75" fmla="*/ 1014942 w 1753659"/>
                  <a:gd name="connsiteY75" fmla="*/ 1377950 h 1783292"/>
                  <a:gd name="connsiteX76" fmla="*/ 1097492 w 1753659"/>
                  <a:gd name="connsiteY76" fmla="*/ 1352550 h 1783292"/>
                  <a:gd name="connsiteX77" fmla="*/ 1116542 w 1753659"/>
                  <a:gd name="connsiteY77" fmla="*/ 1339850 h 1783292"/>
                  <a:gd name="connsiteX78" fmla="*/ 1141942 w 1753659"/>
                  <a:gd name="connsiteY78" fmla="*/ 1301750 h 1783292"/>
                  <a:gd name="connsiteX79" fmla="*/ 1154642 w 1753659"/>
                  <a:gd name="connsiteY79" fmla="*/ 1263650 h 1783292"/>
                  <a:gd name="connsiteX80" fmla="*/ 1167342 w 1753659"/>
                  <a:gd name="connsiteY80" fmla="*/ 1238250 h 1783292"/>
                  <a:gd name="connsiteX81" fmla="*/ 1141942 w 1753659"/>
                  <a:gd name="connsiteY81" fmla="*/ 1187450 h 1783292"/>
                  <a:gd name="connsiteX82" fmla="*/ 1097492 w 1753659"/>
                  <a:gd name="connsiteY82" fmla="*/ 1130300 h 1783292"/>
                  <a:gd name="connsiteX83" fmla="*/ 1040342 w 1753659"/>
                  <a:gd name="connsiteY83" fmla="*/ 1060450 h 1783292"/>
                  <a:gd name="connsiteX84" fmla="*/ 1135592 w 1753659"/>
                  <a:gd name="connsiteY84" fmla="*/ 1130300 h 1783292"/>
                  <a:gd name="connsiteX85" fmla="*/ 1192742 w 1753659"/>
                  <a:gd name="connsiteY85" fmla="*/ 1143000 h 1783292"/>
                  <a:gd name="connsiteX86" fmla="*/ 1268942 w 1753659"/>
                  <a:gd name="connsiteY86" fmla="*/ 1200150 h 1783292"/>
                  <a:gd name="connsiteX87" fmla="*/ 1370542 w 1753659"/>
                  <a:gd name="connsiteY87" fmla="*/ 1282700 h 1783292"/>
                  <a:gd name="connsiteX88" fmla="*/ 1459442 w 1753659"/>
                  <a:gd name="connsiteY88" fmla="*/ 1346200 h 1783292"/>
                  <a:gd name="connsiteX89" fmla="*/ 1440392 w 1753659"/>
                  <a:gd name="connsiteY89" fmla="*/ 1377950 h 1783292"/>
                  <a:gd name="connsiteX90" fmla="*/ 1408642 w 1753659"/>
                  <a:gd name="connsiteY90" fmla="*/ 1377950 h 1783292"/>
                  <a:gd name="connsiteX91" fmla="*/ 1383242 w 1753659"/>
                  <a:gd name="connsiteY91" fmla="*/ 1320800 h 1783292"/>
                  <a:gd name="connsiteX92" fmla="*/ 1326092 w 1753659"/>
                  <a:gd name="connsiteY92" fmla="*/ 1339850 h 1783292"/>
                  <a:gd name="connsiteX93" fmla="*/ 1313392 w 1753659"/>
                  <a:gd name="connsiteY93" fmla="*/ 1365250 h 1783292"/>
                  <a:gd name="connsiteX94" fmla="*/ 1294342 w 1753659"/>
                  <a:gd name="connsiteY94" fmla="*/ 1390650 h 1783292"/>
                  <a:gd name="connsiteX95" fmla="*/ 1243542 w 1753659"/>
                  <a:gd name="connsiteY95" fmla="*/ 1397000 h 1783292"/>
                  <a:gd name="connsiteX96" fmla="*/ 1237192 w 1753659"/>
                  <a:gd name="connsiteY96" fmla="*/ 1485900 h 1783292"/>
                  <a:gd name="connsiteX97" fmla="*/ 1243542 w 1753659"/>
                  <a:gd name="connsiteY97" fmla="*/ 1549400 h 1783292"/>
                  <a:gd name="connsiteX98" fmla="*/ 1211792 w 1753659"/>
                  <a:gd name="connsiteY98" fmla="*/ 1625600 h 1783292"/>
                  <a:gd name="connsiteX99" fmla="*/ 1186392 w 1753659"/>
                  <a:gd name="connsiteY99" fmla="*/ 1651000 h 1783292"/>
                  <a:gd name="connsiteX100" fmla="*/ 1224492 w 1753659"/>
                  <a:gd name="connsiteY100" fmla="*/ 1720850 h 1783292"/>
                  <a:gd name="connsiteX101" fmla="*/ 1294342 w 1753659"/>
                  <a:gd name="connsiteY101" fmla="*/ 1758950 h 1783292"/>
                  <a:gd name="connsiteX102" fmla="*/ 1414992 w 1753659"/>
                  <a:gd name="connsiteY102" fmla="*/ 1778000 h 1783292"/>
                  <a:gd name="connsiteX103" fmla="*/ 1446742 w 1753659"/>
                  <a:gd name="connsiteY103" fmla="*/ 1727200 h 1783292"/>
                  <a:gd name="connsiteX104" fmla="*/ 1427692 w 1753659"/>
                  <a:gd name="connsiteY104" fmla="*/ 1663700 h 1783292"/>
                  <a:gd name="connsiteX105" fmla="*/ 1319742 w 1753659"/>
                  <a:gd name="connsiteY105" fmla="*/ 1638300 h 1783292"/>
                  <a:gd name="connsiteX106" fmla="*/ 1351492 w 1753659"/>
                  <a:gd name="connsiteY106" fmla="*/ 1593850 h 1783292"/>
                  <a:gd name="connsiteX107" fmla="*/ 1535642 w 1753659"/>
                  <a:gd name="connsiteY107" fmla="*/ 1562100 h 1783292"/>
                  <a:gd name="connsiteX108" fmla="*/ 1599142 w 1753659"/>
                  <a:gd name="connsiteY108" fmla="*/ 1536700 h 1783292"/>
                  <a:gd name="connsiteX109" fmla="*/ 1611842 w 1753659"/>
                  <a:gd name="connsiteY109" fmla="*/ 1466850 h 1783292"/>
                  <a:gd name="connsiteX110" fmla="*/ 1605492 w 1753659"/>
                  <a:gd name="connsiteY110" fmla="*/ 1441450 h 1783292"/>
                  <a:gd name="connsiteX111" fmla="*/ 1656292 w 1753659"/>
                  <a:gd name="connsiteY111" fmla="*/ 1435100 h 1783292"/>
                  <a:gd name="connsiteX112" fmla="*/ 1732492 w 1753659"/>
                  <a:gd name="connsiteY112" fmla="*/ 1454150 h 1783292"/>
                  <a:gd name="connsiteX113" fmla="*/ 1738842 w 1753659"/>
                  <a:gd name="connsiteY113" fmla="*/ 1384300 h 1783292"/>
                  <a:gd name="connsiteX114" fmla="*/ 1738842 w 1753659"/>
                  <a:gd name="connsiteY114" fmla="*/ 1327150 h 1783292"/>
                  <a:gd name="connsiteX115" fmla="*/ 1649942 w 1753659"/>
                  <a:gd name="connsiteY115" fmla="*/ 1333500 h 1783292"/>
                  <a:gd name="connsiteX116" fmla="*/ 1554692 w 1753659"/>
                  <a:gd name="connsiteY116" fmla="*/ 1289050 h 1783292"/>
                  <a:gd name="connsiteX117" fmla="*/ 1516592 w 1753659"/>
                  <a:gd name="connsiteY117" fmla="*/ 1295400 h 1783292"/>
                  <a:gd name="connsiteX118" fmla="*/ 1459442 w 1753659"/>
                  <a:gd name="connsiteY118" fmla="*/ 1314450 h 1783292"/>
                  <a:gd name="connsiteX119" fmla="*/ 1450712 w 1753659"/>
                  <a:gd name="connsiteY119" fmla="*/ 1275854 h 1783292"/>
                  <a:gd name="connsiteX120" fmla="*/ 1421342 w 1753659"/>
                  <a:gd name="connsiteY120" fmla="*/ 1257300 h 1783292"/>
                  <a:gd name="connsiteX121" fmla="*/ 1418962 w 1753659"/>
                  <a:gd name="connsiteY121" fmla="*/ 1208162 h 1783292"/>
                  <a:gd name="connsiteX122" fmla="*/ 1383242 w 1753659"/>
                  <a:gd name="connsiteY122" fmla="*/ 1162050 h 1783292"/>
                  <a:gd name="connsiteX123" fmla="*/ 1465792 w 1753659"/>
                  <a:gd name="connsiteY123" fmla="*/ 1111250 h 1783292"/>
                  <a:gd name="connsiteX124" fmla="*/ 1499354 w 1753659"/>
                  <a:gd name="connsiteY124" fmla="*/ 1069603 h 1783292"/>
                  <a:gd name="connsiteX125" fmla="*/ 1522942 w 1753659"/>
                  <a:gd name="connsiteY125" fmla="*/ 1079500 h 1783292"/>
                  <a:gd name="connsiteX126" fmla="*/ 1550825 w 1753659"/>
                  <a:gd name="connsiteY126" fmla="*/ 1112664 h 1783292"/>
                  <a:gd name="connsiteX127" fmla="*/ 1598796 w 1753659"/>
                  <a:gd name="connsiteY127" fmla="*/ 1030486 h 1783292"/>
                  <a:gd name="connsiteX128" fmla="*/ 1573396 w 1753659"/>
                  <a:gd name="connsiteY128" fmla="*/ 1001911 h 1783292"/>
                  <a:gd name="connsiteX129" fmla="*/ 1532467 w 1753659"/>
                  <a:gd name="connsiteY129" fmla="*/ 1009650 h 1783292"/>
                  <a:gd name="connsiteX130" fmla="*/ 1465792 w 1753659"/>
                  <a:gd name="connsiteY130" fmla="*/ 984250 h 1783292"/>
                  <a:gd name="connsiteX131" fmla="*/ 1399912 w 1753659"/>
                  <a:gd name="connsiteY131" fmla="*/ 1007244 h 1783292"/>
                  <a:gd name="connsiteX132" fmla="*/ 1370542 w 1753659"/>
                  <a:gd name="connsiteY132" fmla="*/ 965200 h 1783292"/>
                  <a:gd name="connsiteX133" fmla="*/ 1287992 w 1753659"/>
                  <a:gd name="connsiteY133" fmla="*/ 908050 h 1783292"/>
                  <a:gd name="connsiteX134" fmla="*/ 1211792 w 1753659"/>
                  <a:gd name="connsiteY134" fmla="*/ 806450 h 1783292"/>
                  <a:gd name="connsiteX135" fmla="*/ 1167342 w 1753659"/>
                  <a:gd name="connsiteY135" fmla="*/ 762000 h 1783292"/>
                  <a:gd name="connsiteX136" fmla="*/ 1086852 w 1753659"/>
                  <a:gd name="connsiteY136" fmla="*/ 718443 h 1783292"/>
                  <a:gd name="connsiteX137" fmla="*/ 1078442 w 1753659"/>
                  <a:gd name="connsiteY137" fmla="*/ 692150 h 1783292"/>
                  <a:gd name="connsiteX138" fmla="*/ 1057332 w 1753659"/>
                  <a:gd name="connsiteY138" fmla="*/ 673224 h 1783292"/>
                  <a:gd name="connsiteX139" fmla="*/ 1002242 w 1753659"/>
                  <a:gd name="connsiteY139" fmla="*/ 673100 h 1783292"/>
                  <a:gd name="connsiteX140" fmla="*/ 945092 w 1753659"/>
                  <a:gd name="connsiteY140" fmla="*/ 622300 h 1783292"/>
                  <a:gd name="connsiteX141" fmla="*/ 919692 w 1753659"/>
                  <a:gd name="connsiteY141" fmla="*/ 565150 h 1783292"/>
                  <a:gd name="connsiteX142" fmla="*/ 926042 w 1753659"/>
                  <a:gd name="connsiteY142" fmla="*/ 533400 h 1783292"/>
                  <a:gd name="connsiteX143" fmla="*/ 856192 w 1753659"/>
                  <a:gd name="connsiteY143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265642 w 1753659"/>
                  <a:gd name="connsiteY54" fmla="*/ 895350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766301 w 1753659"/>
                  <a:gd name="connsiteY71" fmla="*/ 1303412 h 1783292"/>
                  <a:gd name="connsiteX72" fmla="*/ 837142 w 1753659"/>
                  <a:gd name="connsiteY72" fmla="*/ 1282700 h 1783292"/>
                  <a:gd name="connsiteX73" fmla="*/ 824442 w 1753659"/>
                  <a:gd name="connsiteY73" fmla="*/ 1327150 h 1783292"/>
                  <a:gd name="connsiteX74" fmla="*/ 913342 w 1753659"/>
                  <a:gd name="connsiteY74" fmla="*/ 1365250 h 1783292"/>
                  <a:gd name="connsiteX75" fmla="*/ 945092 w 1753659"/>
                  <a:gd name="connsiteY75" fmla="*/ 1397000 h 1783292"/>
                  <a:gd name="connsiteX76" fmla="*/ 1014942 w 1753659"/>
                  <a:gd name="connsiteY76" fmla="*/ 1377950 h 1783292"/>
                  <a:gd name="connsiteX77" fmla="*/ 1097492 w 1753659"/>
                  <a:gd name="connsiteY77" fmla="*/ 1352550 h 1783292"/>
                  <a:gd name="connsiteX78" fmla="*/ 1116542 w 1753659"/>
                  <a:gd name="connsiteY78" fmla="*/ 1339850 h 1783292"/>
                  <a:gd name="connsiteX79" fmla="*/ 1141942 w 1753659"/>
                  <a:gd name="connsiteY79" fmla="*/ 1301750 h 1783292"/>
                  <a:gd name="connsiteX80" fmla="*/ 1154642 w 1753659"/>
                  <a:gd name="connsiteY80" fmla="*/ 1263650 h 1783292"/>
                  <a:gd name="connsiteX81" fmla="*/ 1167342 w 1753659"/>
                  <a:gd name="connsiteY81" fmla="*/ 1238250 h 1783292"/>
                  <a:gd name="connsiteX82" fmla="*/ 1141942 w 1753659"/>
                  <a:gd name="connsiteY82" fmla="*/ 1187450 h 1783292"/>
                  <a:gd name="connsiteX83" fmla="*/ 1097492 w 1753659"/>
                  <a:gd name="connsiteY83" fmla="*/ 1130300 h 1783292"/>
                  <a:gd name="connsiteX84" fmla="*/ 1040342 w 1753659"/>
                  <a:gd name="connsiteY84" fmla="*/ 1060450 h 1783292"/>
                  <a:gd name="connsiteX85" fmla="*/ 1135592 w 1753659"/>
                  <a:gd name="connsiteY85" fmla="*/ 1130300 h 1783292"/>
                  <a:gd name="connsiteX86" fmla="*/ 1192742 w 1753659"/>
                  <a:gd name="connsiteY86" fmla="*/ 1143000 h 1783292"/>
                  <a:gd name="connsiteX87" fmla="*/ 1268942 w 1753659"/>
                  <a:gd name="connsiteY87" fmla="*/ 1200150 h 1783292"/>
                  <a:gd name="connsiteX88" fmla="*/ 1370542 w 1753659"/>
                  <a:gd name="connsiteY88" fmla="*/ 1282700 h 1783292"/>
                  <a:gd name="connsiteX89" fmla="*/ 1459442 w 1753659"/>
                  <a:gd name="connsiteY89" fmla="*/ 1346200 h 1783292"/>
                  <a:gd name="connsiteX90" fmla="*/ 1440392 w 1753659"/>
                  <a:gd name="connsiteY90" fmla="*/ 1377950 h 1783292"/>
                  <a:gd name="connsiteX91" fmla="*/ 1408642 w 1753659"/>
                  <a:gd name="connsiteY91" fmla="*/ 1377950 h 1783292"/>
                  <a:gd name="connsiteX92" fmla="*/ 1383242 w 1753659"/>
                  <a:gd name="connsiteY92" fmla="*/ 1320800 h 1783292"/>
                  <a:gd name="connsiteX93" fmla="*/ 1326092 w 1753659"/>
                  <a:gd name="connsiteY93" fmla="*/ 1339850 h 1783292"/>
                  <a:gd name="connsiteX94" fmla="*/ 1313392 w 1753659"/>
                  <a:gd name="connsiteY94" fmla="*/ 1365250 h 1783292"/>
                  <a:gd name="connsiteX95" fmla="*/ 1294342 w 1753659"/>
                  <a:gd name="connsiteY95" fmla="*/ 1390650 h 1783292"/>
                  <a:gd name="connsiteX96" fmla="*/ 1243542 w 1753659"/>
                  <a:gd name="connsiteY96" fmla="*/ 1397000 h 1783292"/>
                  <a:gd name="connsiteX97" fmla="*/ 1237192 w 1753659"/>
                  <a:gd name="connsiteY97" fmla="*/ 1485900 h 1783292"/>
                  <a:gd name="connsiteX98" fmla="*/ 1243542 w 1753659"/>
                  <a:gd name="connsiteY98" fmla="*/ 1549400 h 1783292"/>
                  <a:gd name="connsiteX99" fmla="*/ 1211792 w 1753659"/>
                  <a:gd name="connsiteY99" fmla="*/ 1625600 h 1783292"/>
                  <a:gd name="connsiteX100" fmla="*/ 1186392 w 1753659"/>
                  <a:gd name="connsiteY100" fmla="*/ 1651000 h 1783292"/>
                  <a:gd name="connsiteX101" fmla="*/ 1224492 w 1753659"/>
                  <a:gd name="connsiteY101" fmla="*/ 1720850 h 1783292"/>
                  <a:gd name="connsiteX102" fmla="*/ 1294342 w 1753659"/>
                  <a:gd name="connsiteY102" fmla="*/ 1758950 h 1783292"/>
                  <a:gd name="connsiteX103" fmla="*/ 1414992 w 1753659"/>
                  <a:gd name="connsiteY103" fmla="*/ 1778000 h 1783292"/>
                  <a:gd name="connsiteX104" fmla="*/ 1446742 w 1753659"/>
                  <a:gd name="connsiteY104" fmla="*/ 1727200 h 1783292"/>
                  <a:gd name="connsiteX105" fmla="*/ 1427692 w 1753659"/>
                  <a:gd name="connsiteY105" fmla="*/ 1663700 h 1783292"/>
                  <a:gd name="connsiteX106" fmla="*/ 1319742 w 1753659"/>
                  <a:gd name="connsiteY106" fmla="*/ 1638300 h 1783292"/>
                  <a:gd name="connsiteX107" fmla="*/ 1351492 w 1753659"/>
                  <a:gd name="connsiteY107" fmla="*/ 1593850 h 1783292"/>
                  <a:gd name="connsiteX108" fmla="*/ 1535642 w 1753659"/>
                  <a:gd name="connsiteY108" fmla="*/ 1562100 h 1783292"/>
                  <a:gd name="connsiteX109" fmla="*/ 1599142 w 1753659"/>
                  <a:gd name="connsiteY109" fmla="*/ 1536700 h 1783292"/>
                  <a:gd name="connsiteX110" fmla="*/ 1611842 w 1753659"/>
                  <a:gd name="connsiteY110" fmla="*/ 1466850 h 1783292"/>
                  <a:gd name="connsiteX111" fmla="*/ 1605492 w 1753659"/>
                  <a:gd name="connsiteY111" fmla="*/ 1441450 h 1783292"/>
                  <a:gd name="connsiteX112" fmla="*/ 1656292 w 1753659"/>
                  <a:gd name="connsiteY112" fmla="*/ 1435100 h 1783292"/>
                  <a:gd name="connsiteX113" fmla="*/ 1732492 w 1753659"/>
                  <a:gd name="connsiteY113" fmla="*/ 1454150 h 1783292"/>
                  <a:gd name="connsiteX114" fmla="*/ 1738842 w 1753659"/>
                  <a:gd name="connsiteY114" fmla="*/ 1384300 h 1783292"/>
                  <a:gd name="connsiteX115" fmla="*/ 1738842 w 1753659"/>
                  <a:gd name="connsiteY115" fmla="*/ 1327150 h 1783292"/>
                  <a:gd name="connsiteX116" fmla="*/ 1649942 w 1753659"/>
                  <a:gd name="connsiteY116" fmla="*/ 1333500 h 1783292"/>
                  <a:gd name="connsiteX117" fmla="*/ 1554692 w 1753659"/>
                  <a:gd name="connsiteY117" fmla="*/ 1289050 h 1783292"/>
                  <a:gd name="connsiteX118" fmla="*/ 1516592 w 1753659"/>
                  <a:gd name="connsiteY118" fmla="*/ 1295400 h 1783292"/>
                  <a:gd name="connsiteX119" fmla="*/ 1459442 w 1753659"/>
                  <a:gd name="connsiteY119" fmla="*/ 1314450 h 1783292"/>
                  <a:gd name="connsiteX120" fmla="*/ 1450712 w 1753659"/>
                  <a:gd name="connsiteY120" fmla="*/ 1275854 h 1783292"/>
                  <a:gd name="connsiteX121" fmla="*/ 1421342 w 1753659"/>
                  <a:gd name="connsiteY121" fmla="*/ 1257300 h 1783292"/>
                  <a:gd name="connsiteX122" fmla="*/ 1418962 w 1753659"/>
                  <a:gd name="connsiteY122" fmla="*/ 1208162 h 1783292"/>
                  <a:gd name="connsiteX123" fmla="*/ 1383242 w 1753659"/>
                  <a:gd name="connsiteY123" fmla="*/ 1162050 h 1783292"/>
                  <a:gd name="connsiteX124" fmla="*/ 1465792 w 1753659"/>
                  <a:gd name="connsiteY124" fmla="*/ 1111250 h 1783292"/>
                  <a:gd name="connsiteX125" fmla="*/ 1499354 w 1753659"/>
                  <a:gd name="connsiteY125" fmla="*/ 1069603 h 1783292"/>
                  <a:gd name="connsiteX126" fmla="*/ 1522942 w 1753659"/>
                  <a:gd name="connsiteY126" fmla="*/ 1079500 h 1783292"/>
                  <a:gd name="connsiteX127" fmla="*/ 1550825 w 1753659"/>
                  <a:gd name="connsiteY127" fmla="*/ 1112664 h 1783292"/>
                  <a:gd name="connsiteX128" fmla="*/ 1598796 w 1753659"/>
                  <a:gd name="connsiteY128" fmla="*/ 1030486 h 1783292"/>
                  <a:gd name="connsiteX129" fmla="*/ 1573396 w 1753659"/>
                  <a:gd name="connsiteY129" fmla="*/ 1001911 h 1783292"/>
                  <a:gd name="connsiteX130" fmla="*/ 1532467 w 1753659"/>
                  <a:gd name="connsiteY130" fmla="*/ 1009650 h 1783292"/>
                  <a:gd name="connsiteX131" fmla="*/ 1465792 w 1753659"/>
                  <a:gd name="connsiteY131" fmla="*/ 984250 h 1783292"/>
                  <a:gd name="connsiteX132" fmla="*/ 1399912 w 1753659"/>
                  <a:gd name="connsiteY132" fmla="*/ 1007244 h 1783292"/>
                  <a:gd name="connsiteX133" fmla="*/ 1370542 w 1753659"/>
                  <a:gd name="connsiteY133" fmla="*/ 965200 h 1783292"/>
                  <a:gd name="connsiteX134" fmla="*/ 1287992 w 1753659"/>
                  <a:gd name="connsiteY134" fmla="*/ 908050 h 1783292"/>
                  <a:gd name="connsiteX135" fmla="*/ 1211792 w 1753659"/>
                  <a:gd name="connsiteY135" fmla="*/ 806450 h 1783292"/>
                  <a:gd name="connsiteX136" fmla="*/ 1167342 w 1753659"/>
                  <a:gd name="connsiteY136" fmla="*/ 762000 h 1783292"/>
                  <a:gd name="connsiteX137" fmla="*/ 1086852 w 1753659"/>
                  <a:gd name="connsiteY137" fmla="*/ 718443 h 1783292"/>
                  <a:gd name="connsiteX138" fmla="*/ 1078442 w 1753659"/>
                  <a:gd name="connsiteY138" fmla="*/ 692150 h 1783292"/>
                  <a:gd name="connsiteX139" fmla="*/ 1057332 w 1753659"/>
                  <a:gd name="connsiteY139" fmla="*/ 673224 h 1783292"/>
                  <a:gd name="connsiteX140" fmla="*/ 1002242 w 1753659"/>
                  <a:gd name="connsiteY140" fmla="*/ 673100 h 1783292"/>
                  <a:gd name="connsiteX141" fmla="*/ 945092 w 1753659"/>
                  <a:gd name="connsiteY141" fmla="*/ 622300 h 1783292"/>
                  <a:gd name="connsiteX142" fmla="*/ 919692 w 1753659"/>
                  <a:gd name="connsiteY142" fmla="*/ 565150 h 1783292"/>
                  <a:gd name="connsiteX143" fmla="*/ 926042 w 1753659"/>
                  <a:gd name="connsiteY143" fmla="*/ 533400 h 1783292"/>
                  <a:gd name="connsiteX144" fmla="*/ 856192 w 1753659"/>
                  <a:gd name="connsiteY144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265642 w 1753659"/>
                  <a:gd name="connsiteY54" fmla="*/ 895350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766301 w 1753659"/>
                  <a:gd name="connsiteY71" fmla="*/ 1303412 h 1783292"/>
                  <a:gd name="connsiteX72" fmla="*/ 837142 w 1753659"/>
                  <a:gd name="connsiteY72" fmla="*/ 1282700 h 1783292"/>
                  <a:gd name="connsiteX73" fmla="*/ 824442 w 1753659"/>
                  <a:gd name="connsiteY73" fmla="*/ 1327150 h 1783292"/>
                  <a:gd name="connsiteX74" fmla="*/ 913342 w 1753659"/>
                  <a:gd name="connsiteY74" fmla="*/ 1365250 h 1783292"/>
                  <a:gd name="connsiteX75" fmla="*/ 945092 w 1753659"/>
                  <a:gd name="connsiteY75" fmla="*/ 1397000 h 1783292"/>
                  <a:gd name="connsiteX76" fmla="*/ 971535 w 1753659"/>
                  <a:gd name="connsiteY76" fmla="*/ 1407046 h 1783292"/>
                  <a:gd name="connsiteX77" fmla="*/ 1014942 w 1753659"/>
                  <a:gd name="connsiteY77" fmla="*/ 1377950 h 1783292"/>
                  <a:gd name="connsiteX78" fmla="*/ 1097492 w 1753659"/>
                  <a:gd name="connsiteY78" fmla="*/ 1352550 h 1783292"/>
                  <a:gd name="connsiteX79" fmla="*/ 1116542 w 1753659"/>
                  <a:gd name="connsiteY79" fmla="*/ 1339850 h 1783292"/>
                  <a:gd name="connsiteX80" fmla="*/ 1141942 w 1753659"/>
                  <a:gd name="connsiteY80" fmla="*/ 1301750 h 1783292"/>
                  <a:gd name="connsiteX81" fmla="*/ 1154642 w 1753659"/>
                  <a:gd name="connsiteY81" fmla="*/ 1263650 h 1783292"/>
                  <a:gd name="connsiteX82" fmla="*/ 1167342 w 1753659"/>
                  <a:gd name="connsiteY82" fmla="*/ 1238250 h 1783292"/>
                  <a:gd name="connsiteX83" fmla="*/ 1141942 w 1753659"/>
                  <a:gd name="connsiteY83" fmla="*/ 1187450 h 1783292"/>
                  <a:gd name="connsiteX84" fmla="*/ 1097492 w 1753659"/>
                  <a:gd name="connsiteY84" fmla="*/ 1130300 h 1783292"/>
                  <a:gd name="connsiteX85" fmla="*/ 1040342 w 1753659"/>
                  <a:gd name="connsiteY85" fmla="*/ 1060450 h 1783292"/>
                  <a:gd name="connsiteX86" fmla="*/ 1135592 w 1753659"/>
                  <a:gd name="connsiteY86" fmla="*/ 1130300 h 1783292"/>
                  <a:gd name="connsiteX87" fmla="*/ 1192742 w 1753659"/>
                  <a:gd name="connsiteY87" fmla="*/ 1143000 h 1783292"/>
                  <a:gd name="connsiteX88" fmla="*/ 1268942 w 1753659"/>
                  <a:gd name="connsiteY88" fmla="*/ 1200150 h 1783292"/>
                  <a:gd name="connsiteX89" fmla="*/ 1370542 w 1753659"/>
                  <a:gd name="connsiteY89" fmla="*/ 1282700 h 1783292"/>
                  <a:gd name="connsiteX90" fmla="*/ 1459442 w 1753659"/>
                  <a:gd name="connsiteY90" fmla="*/ 1346200 h 1783292"/>
                  <a:gd name="connsiteX91" fmla="*/ 1440392 w 1753659"/>
                  <a:gd name="connsiteY91" fmla="*/ 1377950 h 1783292"/>
                  <a:gd name="connsiteX92" fmla="*/ 1408642 w 1753659"/>
                  <a:gd name="connsiteY92" fmla="*/ 1377950 h 1783292"/>
                  <a:gd name="connsiteX93" fmla="*/ 1383242 w 1753659"/>
                  <a:gd name="connsiteY93" fmla="*/ 1320800 h 1783292"/>
                  <a:gd name="connsiteX94" fmla="*/ 1326092 w 1753659"/>
                  <a:gd name="connsiteY94" fmla="*/ 1339850 h 1783292"/>
                  <a:gd name="connsiteX95" fmla="*/ 1313392 w 1753659"/>
                  <a:gd name="connsiteY95" fmla="*/ 1365250 h 1783292"/>
                  <a:gd name="connsiteX96" fmla="*/ 1294342 w 1753659"/>
                  <a:gd name="connsiteY96" fmla="*/ 1390650 h 1783292"/>
                  <a:gd name="connsiteX97" fmla="*/ 1243542 w 1753659"/>
                  <a:gd name="connsiteY97" fmla="*/ 1397000 h 1783292"/>
                  <a:gd name="connsiteX98" fmla="*/ 1237192 w 1753659"/>
                  <a:gd name="connsiteY98" fmla="*/ 1485900 h 1783292"/>
                  <a:gd name="connsiteX99" fmla="*/ 1243542 w 1753659"/>
                  <a:gd name="connsiteY99" fmla="*/ 1549400 h 1783292"/>
                  <a:gd name="connsiteX100" fmla="*/ 1211792 w 1753659"/>
                  <a:gd name="connsiteY100" fmla="*/ 1625600 h 1783292"/>
                  <a:gd name="connsiteX101" fmla="*/ 1186392 w 1753659"/>
                  <a:gd name="connsiteY101" fmla="*/ 1651000 h 1783292"/>
                  <a:gd name="connsiteX102" fmla="*/ 1224492 w 1753659"/>
                  <a:gd name="connsiteY102" fmla="*/ 1720850 h 1783292"/>
                  <a:gd name="connsiteX103" fmla="*/ 1294342 w 1753659"/>
                  <a:gd name="connsiteY103" fmla="*/ 1758950 h 1783292"/>
                  <a:gd name="connsiteX104" fmla="*/ 1414992 w 1753659"/>
                  <a:gd name="connsiteY104" fmla="*/ 1778000 h 1783292"/>
                  <a:gd name="connsiteX105" fmla="*/ 1446742 w 1753659"/>
                  <a:gd name="connsiteY105" fmla="*/ 1727200 h 1783292"/>
                  <a:gd name="connsiteX106" fmla="*/ 1427692 w 1753659"/>
                  <a:gd name="connsiteY106" fmla="*/ 1663700 h 1783292"/>
                  <a:gd name="connsiteX107" fmla="*/ 1319742 w 1753659"/>
                  <a:gd name="connsiteY107" fmla="*/ 1638300 h 1783292"/>
                  <a:gd name="connsiteX108" fmla="*/ 1351492 w 1753659"/>
                  <a:gd name="connsiteY108" fmla="*/ 1593850 h 1783292"/>
                  <a:gd name="connsiteX109" fmla="*/ 1535642 w 1753659"/>
                  <a:gd name="connsiteY109" fmla="*/ 1562100 h 1783292"/>
                  <a:gd name="connsiteX110" fmla="*/ 1599142 w 1753659"/>
                  <a:gd name="connsiteY110" fmla="*/ 1536700 h 1783292"/>
                  <a:gd name="connsiteX111" fmla="*/ 1611842 w 1753659"/>
                  <a:gd name="connsiteY111" fmla="*/ 1466850 h 1783292"/>
                  <a:gd name="connsiteX112" fmla="*/ 1605492 w 1753659"/>
                  <a:gd name="connsiteY112" fmla="*/ 1441450 h 1783292"/>
                  <a:gd name="connsiteX113" fmla="*/ 1656292 w 1753659"/>
                  <a:gd name="connsiteY113" fmla="*/ 1435100 h 1783292"/>
                  <a:gd name="connsiteX114" fmla="*/ 1732492 w 1753659"/>
                  <a:gd name="connsiteY114" fmla="*/ 1454150 h 1783292"/>
                  <a:gd name="connsiteX115" fmla="*/ 1738842 w 1753659"/>
                  <a:gd name="connsiteY115" fmla="*/ 1384300 h 1783292"/>
                  <a:gd name="connsiteX116" fmla="*/ 1738842 w 1753659"/>
                  <a:gd name="connsiteY116" fmla="*/ 1327150 h 1783292"/>
                  <a:gd name="connsiteX117" fmla="*/ 1649942 w 1753659"/>
                  <a:gd name="connsiteY117" fmla="*/ 1333500 h 1783292"/>
                  <a:gd name="connsiteX118" fmla="*/ 1554692 w 1753659"/>
                  <a:gd name="connsiteY118" fmla="*/ 1289050 h 1783292"/>
                  <a:gd name="connsiteX119" fmla="*/ 1516592 w 1753659"/>
                  <a:gd name="connsiteY119" fmla="*/ 1295400 h 1783292"/>
                  <a:gd name="connsiteX120" fmla="*/ 1459442 w 1753659"/>
                  <a:gd name="connsiteY120" fmla="*/ 1314450 h 1783292"/>
                  <a:gd name="connsiteX121" fmla="*/ 1450712 w 1753659"/>
                  <a:gd name="connsiteY121" fmla="*/ 1275854 h 1783292"/>
                  <a:gd name="connsiteX122" fmla="*/ 1421342 w 1753659"/>
                  <a:gd name="connsiteY122" fmla="*/ 1257300 h 1783292"/>
                  <a:gd name="connsiteX123" fmla="*/ 1418962 w 1753659"/>
                  <a:gd name="connsiteY123" fmla="*/ 1208162 h 1783292"/>
                  <a:gd name="connsiteX124" fmla="*/ 1383242 w 1753659"/>
                  <a:gd name="connsiteY124" fmla="*/ 1162050 h 1783292"/>
                  <a:gd name="connsiteX125" fmla="*/ 1465792 w 1753659"/>
                  <a:gd name="connsiteY125" fmla="*/ 1111250 h 1783292"/>
                  <a:gd name="connsiteX126" fmla="*/ 1499354 w 1753659"/>
                  <a:gd name="connsiteY126" fmla="*/ 1069603 h 1783292"/>
                  <a:gd name="connsiteX127" fmla="*/ 1522942 w 1753659"/>
                  <a:gd name="connsiteY127" fmla="*/ 1079500 h 1783292"/>
                  <a:gd name="connsiteX128" fmla="*/ 1550825 w 1753659"/>
                  <a:gd name="connsiteY128" fmla="*/ 1112664 h 1783292"/>
                  <a:gd name="connsiteX129" fmla="*/ 1598796 w 1753659"/>
                  <a:gd name="connsiteY129" fmla="*/ 1030486 h 1783292"/>
                  <a:gd name="connsiteX130" fmla="*/ 1573396 w 1753659"/>
                  <a:gd name="connsiteY130" fmla="*/ 1001911 h 1783292"/>
                  <a:gd name="connsiteX131" fmla="*/ 1532467 w 1753659"/>
                  <a:gd name="connsiteY131" fmla="*/ 1009650 h 1783292"/>
                  <a:gd name="connsiteX132" fmla="*/ 1465792 w 1753659"/>
                  <a:gd name="connsiteY132" fmla="*/ 984250 h 1783292"/>
                  <a:gd name="connsiteX133" fmla="*/ 1399912 w 1753659"/>
                  <a:gd name="connsiteY133" fmla="*/ 1007244 h 1783292"/>
                  <a:gd name="connsiteX134" fmla="*/ 1370542 w 1753659"/>
                  <a:gd name="connsiteY134" fmla="*/ 965200 h 1783292"/>
                  <a:gd name="connsiteX135" fmla="*/ 1287992 w 1753659"/>
                  <a:gd name="connsiteY135" fmla="*/ 908050 h 1783292"/>
                  <a:gd name="connsiteX136" fmla="*/ 1211792 w 1753659"/>
                  <a:gd name="connsiteY136" fmla="*/ 806450 h 1783292"/>
                  <a:gd name="connsiteX137" fmla="*/ 1167342 w 1753659"/>
                  <a:gd name="connsiteY137" fmla="*/ 762000 h 1783292"/>
                  <a:gd name="connsiteX138" fmla="*/ 1086852 w 1753659"/>
                  <a:gd name="connsiteY138" fmla="*/ 718443 h 1783292"/>
                  <a:gd name="connsiteX139" fmla="*/ 1078442 w 1753659"/>
                  <a:gd name="connsiteY139" fmla="*/ 692150 h 1783292"/>
                  <a:gd name="connsiteX140" fmla="*/ 1057332 w 1753659"/>
                  <a:gd name="connsiteY140" fmla="*/ 673224 h 1783292"/>
                  <a:gd name="connsiteX141" fmla="*/ 1002242 w 1753659"/>
                  <a:gd name="connsiteY141" fmla="*/ 673100 h 1783292"/>
                  <a:gd name="connsiteX142" fmla="*/ 945092 w 1753659"/>
                  <a:gd name="connsiteY142" fmla="*/ 622300 h 1783292"/>
                  <a:gd name="connsiteX143" fmla="*/ 919692 w 1753659"/>
                  <a:gd name="connsiteY143" fmla="*/ 565150 h 1783292"/>
                  <a:gd name="connsiteX144" fmla="*/ 926042 w 1753659"/>
                  <a:gd name="connsiteY144" fmla="*/ 533400 h 1783292"/>
                  <a:gd name="connsiteX145" fmla="*/ 856192 w 1753659"/>
                  <a:gd name="connsiteY145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265642 w 1753659"/>
                  <a:gd name="connsiteY54" fmla="*/ 895350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766301 w 1753659"/>
                  <a:gd name="connsiteY71" fmla="*/ 1303412 h 1783292"/>
                  <a:gd name="connsiteX72" fmla="*/ 837142 w 1753659"/>
                  <a:gd name="connsiteY72" fmla="*/ 1282700 h 1783292"/>
                  <a:gd name="connsiteX73" fmla="*/ 824442 w 1753659"/>
                  <a:gd name="connsiteY73" fmla="*/ 1327150 h 1783292"/>
                  <a:gd name="connsiteX74" fmla="*/ 872093 w 1753659"/>
                  <a:gd name="connsiteY74" fmla="*/ 1364754 h 1783292"/>
                  <a:gd name="connsiteX75" fmla="*/ 913342 w 1753659"/>
                  <a:gd name="connsiteY75" fmla="*/ 1365250 h 1783292"/>
                  <a:gd name="connsiteX76" fmla="*/ 945092 w 1753659"/>
                  <a:gd name="connsiteY76" fmla="*/ 1397000 h 1783292"/>
                  <a:gd name="connsiteX77" fmla="*/ 971535 w 1753659"/>
                  <a:gd name="connsiteY77" fmla="*/ 1407046 h 1783292"/>
                  <a:gd name="connsiteX78" fmla="*/ 1014942 w 1753659"/>
                  <a:gd name="connsiteY78" fmla="*/ 1377950 h 1783292"/>
                  <a:gd name="connsiteX79" fmla="*/ 1097492 w 1753659"/>
                  <a:gd name="connsiteY79" fmla="*/ 1352550 h 1783292"/>
                  <a:gd name="connsiteX80" fmla="*/ 1116542 w 1753659"/>
                  <a:gd name="connsiteY80" fmla="*/ 1339850 h 1783292"/>
                  <a:gd name="connsiteX81" fmla="*/ 1141942 w 1753659"/>
                  <a:gd name="connsiteY81" fmla="*/ 1301750 h 1783292"/>
                  <a:gd name="connsiteX82" fmla="*/ 1154642 w 1753659"/>
                  <a:gd name="connsiteY82" fmla="*/ 1263650 h 1783292"/>
                  <a:gd name="connsiteX83" fmla="*/ 1167342 w 1753659"/>
                  <a:gd name="connsiteY83" fmla="*/ 1238250 h 1783292"/>
                  <a:gd name="connsiteX84" fmla="*/ 1141942 w 1753659"/>
                  <a:gd name="connsiteY84" fmla="*/ 1187450 h 1783292"/>
                  <a:gd name="connsiteX85" fmla="*/ 1097492 w 1753659"/>
                  <a:gd name="connsiteY85" fmla="*/ 1130300 h 1783292"/>
                  <a:gd name="connsiteX86" fmla="*/ 1040342 w 1753659"/>
                  <a:gd name="connsiteY86" fmla="*/ 1060450 h 1783292"/>
                  <a:gd name="connsiteX87" fmla="*/ 1135592 w 1753659"/>
                  <a:gd name="connsiteY87" fmla="*/ 1130300 h 1783292"/>
                  <a:gd name="connsiteX88" fmla="*/ 1192742 w 1753659"/>
                  <a:gd name="connsiteY88" fmla="*/ 1143000 h 1783292"/>
                  <a:gd name="connsiteX89" fmla="*/ 1268942 w 1753659"/>
                  <a:gd name="connsiteY89" fmla="*/ 1200150 h 1783292"/>
                  <a:gd name="connsiteX90" fmla="*/ 1370542 w 1753659"/>
                  <a:gd name="connsiteY90" fmla="*/ 1282700 h 1783292"/>
                  <a:gd name="connsiteX91" fmla="*/ 1459442 w 1753659"/>
                  <a:gd name="connsiteY91" fmla="*/ 1346200 h 1783292"/>
                  <a:gd name="connsiteX92" fmla="*/ 1440392 w 1753659"/>
                  <a:gd name="connsiteY92" fmla="*/ 1377950 h 1783292"/>
                  <a:gd name="connsiteX93" fmla="*/ 1408642 w 1753659"/>
                  <a:gd name="connsiteY93" fmla="*/ 1377950 h 1783292"/>
                  <a:gd name="connsiteX94" fmla="*/ 1383242 w 1753659"/>
                  <a:gd name="connsiteY94" fmla="*/ 1320800 h 1783292"/>
                  <a:gd name="connsiteX95" fmla="*/ 1326092 w 1753659"/>
                  <a:gd name="connsiteY95" fmla="*/ 1339850 h 1783292"/>
                  <a:gd name="connsiteX96" fmla="*/ 1313392 w 1753659"/>
                  <a:gd name="connsiteY96" fmla="*/ 1365250 h 1783292"/>
                  <a:gd name="connsiteX97" fmla="*/ 1294342 w 1753659"/>
                  <a:gd name="connsiteY97" fmla="*/ 1390650 h 1783292"/>
                  <a:gd name="connsiteX98" fmla="*/ 1243542 w 1753659"/>
                  <a:gd name="connsiteY98" fmla="*/ 1397000 h 1783292"/>
                  <a:gd name="connsiteX99" fmla="*/ 1237192 w 1753659"/>
                  <a:gd name="connsiteY99" fmla="*/ 1485900 h 1783292"/>
                  <a:gd name="connsiteX100" fmla="*/ 1243542 w 1753659"/>
                  <a:gd name="connsiteY100" fmla="*/ 1549400 h 1783292"/>
                  <a:gd name="connsiteX101" fmla="*/ 1211792 w 1753659"/>
                  <a:gd name="connsiteY101" fmla="*/ 1625600 h 1783292"/>
                  <a:gd name="connsiteX102" fmla="*/ 1186392 w 1753659"/>
                  <a:gd name="connsiteY102" fmla="*/ 1651000 h 1783292"/>
                  <a:gd name="connsiteX103" fmla="*/ 1224492 w 1753659"/>
                  <a:gd name="connsiteY103" fmla="*/ 1720850 h 1783292"/>
                  <a:gd name="connsiteX104" fmla="*/ 1294342 w 1753659"/>
                  <a:gd name="connsiteY104" fmla="*/ 1758950 h 1783292"/>
                  <a:gd name="connsiteX105" fmla="*/ 1414992 w 1753659"/>
                  <a:gd name="connsiteY105" fmla="*/ 1778000 h 1783292"/>
                  <a:gd name="connsiteX106" fmla="*/ 1446742 w 1753659"/>
                  <a:gd name="connsiteY106" fmla="*/ 1727200 h 1783292"/>
                  <a:gd name="connsiteX107" fmla="*/ 1427692 w 1753659"/>
                  <a:gd name="connsiteY107" fmla="*/ 1663700 h 1783292"/>
                  <a:gd name="connsiteX108" fmla="*/ 1319742 w 1753659"/>
                  <a:gd name="connsiteY108" fmla="*/ 1638300 h 1783292"/>
                  <a:gd name="connsiteX109" fmla="*/ 1351492 w 1753659"/>
                  <a:gd name="connsiteY109" fmla="*/ 1593850 h 1783292"/>
                  <a:gd name="connsiteX110" fmla="*/ 1535642 w 1753659"/>
                  <a:gd name="connsiteY110" fmla="*/ 1562100 h 1783292"/>
                  <a:gd name="connsiteX111" fmla="*/ 1599142 w 1753659"/>
                  <a:gd name="connsiteY111" fmla="*/ 1536700 h 1783292"/>
                  <a:gd name="connsiteX112" fmla="*/ 1611842 w 1753659"/>
                  <a:gd name="connsiteY112" fmla="*/ 1466850 h 1783292"/>
                  <a:gd name="connsiteX113" fmla="*/ 1605492 w 1753659"/>
                  <a:gd name="connsiteY113" fmla="*/ 1441450 h 1783292"/>
                  <a:gd name="connsiteX114" fmla="*/ 1656292 w 1753659"/>
                  <a:gd name="connsiteY114" fmla="*/ 1435100 h 1783292"/>
                  <a:gd name="connsiteX115" fmla="*/ 1732492 w 1753659"/>
                  <a:gd name="connsiteY115" fmla="*/ 1454150 h 1783292"/>
                  <a:gd name="connsiteX116" fmla="*/ 1738842 w 1753659"/>
                  <a:gd name="connsiteY116" fmla="*/ 1384300 h 1783292"/>
                  <a:gd name="connsiteX117" fmla="*/ 1738842 w 1753659"/>
                  <a:gd name="connsiteY117" fmla="*/ 1327150 h 1783292"/>
                  <a:gd name="connsiteX118" fmla="*/ 1649942 w 1753659"/>
                  <a:gd name="connsiteY118" fmla="*/ 1333500 h 1783292"/>
                  <a:gd name="connsiteX119" fmla="*/ 1554692 w 1753659"/>
                  <a:gd name="connsiteY119" fmla="*/ 1289050 h 1783292"/>
                  <a:gd name="connsiteX120" fmla="*/ 1516592 w 1753659"/>
                  <a:gd name="connsiteY120" fmla="*/ 1295400 h 1783292"/>
                  <a:gd name="connsiteX121" fmla="*/ 1459442 w 1753659"/>
                  <a:gd name="connsiteY121" fmla="*/ 1314450 h 1783292"/>
                  <a:gd name="connsiteX122" fmla="*/ 1450712 w 1753659"/>
                  <a:gd name="connsiteY122" fmla="*/ 1275854 h 1783292"/>
                  <a:gd name="connsiteX123" fmla="*/ 1421342 w 1753659"/>
                  <a:gd name="connsiteY123" fmla="*/ 1257300 h 1783292"/>
                  <a:gd name="connsiteX124" fmla="*/ 1418962 w 1753659"/>
                  <a:gd name="connsiteY124" fmla="*/ 1208162 h 1783292"/>
                  <a:gd name="connsiteX125" fmla="*/ 1383242 w 1753659"/>
                  <a:gd name="connsiteY125" fmla="*/ 1162050 h 1783292"/>
                  <a:gd name="connsiteX126" fmla="*/ 1465792 w 1753659"/>
                  <a:gd name="connsiteY126" fmla="*/ 1111250 h 1783292"/>
                  <a:gd name="connsiteX127" fmla="*/ 1499354 w 1753659"/>
                  <a:gd name="connsiteY127" fmla="*/ 1069603 h 1783292"/>
                  <a:gd name="connsiteX128" fmla="*/ 1522942 w 1753659"/>
                  <a:gd name="connsiteY128" fmla="*/ 1079500 h 1783292"/>
                  <a:gd name="connsiteX129" fmla="*/ 1550825 w 1753659"/>
                  <a:gd name="connsiteY129" fmla="*/ 1112664 h 1783292"/>
                  <a:gd name="connsiteX130" fmla="*/ 1598796 w 1753659"/>
                  <a:gd name="connsiteY130" fmla="*/ 1030486 h 1783292"/>
                  <a:gd name="connsiteX131" fmla="*/ 1573396 w 1753659"/>
                  <a:gd name="connsiteY131" fmla="*/ 1001911 h 1783292"/>
                  <a:gd name="connsiteX132" fmla="*/ 1532467 w 1753659"/>
                  <a:gd name="connsiteY132" fmla="*/ 1009650 h 1783292"/>
                  <a:gd name="connsiteX133" fmla="*/ 1465792 w 1753659"/>
                  <a:gd name="connsiteY133" fmla="*/ 984250 h 1783292"/>
                  <a:gd name="connsiteX134" fmla="*/ 1399912 w 1753659"/>
                  <a:gd name="connsiteY134" fmla="*/ 1007244 h 1783292"/>
                  <a:gd name="connsiteX135" fmla="*/ 1370542 w 1753659"/>
                  <a:gd name="connsiteY135" fmla="*/ 965200 h 1783292"/>
                  <a:gd name="connsiteX136" fmla="*/ 1287992 w 1753659"/>
                  <a:gd name="connsiteY136" fmla="*/ 908050 h 1783292"/>
                  <a:gd name="connsiteX137" fmla="*/ 1211792 w 1753659"/>
                  <a:gd name="connsiteY137" fmla="*/ 806450 h 1783292"/>
                  <a:gd name="connsiteX138" fmla="*/ 1167342 w 1753659"/>
                  <a:gd name="connsiteY138" fmla="*/ 762000 h 1783292"/>
                  <a:gd name="connsiteX139" fmla="*/ 1086852 w 1753659"/>
                  <a:gd name="connsiteY139" fmla="*/ 718443 h 1783292"/>
                  <a:gd name="connsiteX140" fmla="*/ 1078442 w 1753659"/>
                  <a:gd name="connsiteY140" fmla="*/ 692150 h 1783292"/>
                  <a:gd name="connsiteX141" fmla="*/ 1057332 w 1753659"/>
                  <a:gd name="connsiteY141" fmla="*/ 673224 h 1783292"/>
                  <a:gd name="connsiteX142" fmla="*/ 1002242 w 1753659"/>
                  <a:gd name="connsiteY142" fmla="*/ 673100 h 1783292"/>
                  <a:gd name="connsiteX143" fmla="*/ 945092 w 1753659"/>
                  <a:gd name="connsiteY143" fmla="*/ 622300 h 1783292"/>
                  <a:gd name="connsiteX144" fmla="*/ 919692 w 1753659"/>
                  <a:gd name="connsiteY144" fmla="*/ 565150 h 1783292"/>
                  <a:gd name="connsiteX145" fmla="*/ 926042 w 1753659"/>
                  <a:gd name="connsiteY145" fmla="*/ 533400 h 1783292"/>
                  <a:gd name="connsiteX146" fmla="*/ 856192 w 1753659"/>
                  <a:gd name="connsiteY146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265642 w 1753659"/>
                  <a:gd name="connsiteY54" fmla="*/ 895350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766301 w 1753659"/>
                  <a:gd name="connsiteY71" fmla="*/ 1303412 h 1783292"/>
                  <a:gd name="connsiteX72" fmla="*/ 837142 w 1753659"/>
                  <a:gd name="connsiteY72" fmla="*/ 1282700 h 1783292"/>
                  <a:gd name="connsiteX73" fmla="*/ 824442 w 1753659"/>
                  <a:gd name="connsiteY73" fmla="*/ 1327150 h 1783292"/>
                  <a:gd name="connsiteX74" fmla="*/ 872093 w 1753659"/>
                  <a:gd name="connsiteY74" fmla="*/ 1364754 h 1783292"/>
                  <a:gd name="connsiteX75" fmla="*/ 913342 w 1753659"/>
                  <a:gd name="connsiteY75" fmla="*/ 1365250 h 1783292"/>
                  <a:gd name="connsiteX76" fmla="*/ 945092 w 1753659"/>
                  <a:gd name="connsiteY76" fmla="*/ 1397000 h 1783292"/>
                  <a:gd name="connsiteX77" fmla="*/ 971535 w 1753659"/>
                  <a:gd name="connsiteY77" fmla="*/ 1407046 h 1783292"/>
                  <a:gd name="connsiteX78" fmla="*/ 1014942 w 1753659"/>
                  <a:gd name="connsiteY78" fmla="*/ 1377950 h 1783292"/>
                  <a:gd name="connsiteX79" fmla="*/ 1097492 w 1753659"/>
                  <a:gd name="connsiteY79" fmla="*/ 1352550 h 1783292"/>
                  <a:gd name="connsiteX80" fmla="*/ 1116542 w 1753659"/>
                  <a:gd name="connsiteY80" fmla="*/ 1339850 h 1783292"/>
                  <a:gd name="connsiteX81" fmla="*/ 1141942 w 1753659"/>
                  <a:gd name="connsiteY81" fmla="*/ 1301750 h 1783292"/>
                  <a:gd name="connsiteX82" fmla="*/ 1154642 w 1753659"/>
                  <a:gd name="connsiteY82" fmla="*/ 1263650 h 1783292"/>
                  <a:gd name="connsiteX83" fmla="*/ 1167342 w 1753659"/>
                  <a:gd name="connsiteY83" fmla="*/ 1238250 h 1783292"/>
                  <a:gd name="connsiteX84" fmla="*/ 1141942 w 1753659"/>
                  <a:gd name="connsiteY84" fmla="*/ 1187450 h 1783292"/>
                  <a:gd name="connsiteX85" fmla="*/ 1097492 w 1753659"/>
                  <a:gd name="connsiteY85" fmla="*/ 1130300 h 1783292"/>
                  <a:gd name="connsiteX86" fmla="*/ 1040342 w 1753659"/>
                  <a:gd name="connsiteY86" fmla="*/ 1060450 h 1783292"/>
                  <a:gd name="connsiteX87" fmla="*/ 1135592 w 1753659"/>
                  <a:gd name="connsiteY87" fmla="*/ 1130300 h 1783292"/>
                  <a:gd name="connsiteX88" fmla="*/ 1192742 w 1753659"/>
                  <a:gd name="connsiteY88" fmla="*/ 1143000 h 1783292"/>
                  <a:gd name="connsiteX89" fmla="*/ 1268942 w 1753659"/>
                  <a:gd name="connsiteY89" fmla="*/ 1200150 h 1783292"/>
                  <a:gd name="connsiteX90" fmla="*/ 1370542 w 1753659"/>
                  <a:gd name="connsiteY90" fmla="*/ 1282700 h 1783292"/>
                  <a:gd name="connsiteX91" fmla="*/ 1459442 w 1753659"/>
                  <a:gd name="connsiteY91" fmla="*/ 1346200 h 1783292"/>
                  <a:gd name="connsiteX92" fmla="*/ 1440392 w 1753659"/>
                  <a:gd name="connsiteY92" fmla="*/ 1377950 h 1783292"/>
                  <a:gd name="connsiteX93" fmla="*/ 1408642 w 1753659"/>
                  <a:gd name="connsiteY93" fmla="*/ 1377950 h 1783292"/>
                  <a:gd name="connsiteX94" fmla="*/ 1383242 w 1753659"/>
                  <a:gd name="connsiteY94" fmla="*/ 1320800 h 1783292"/>
                  <a:gd name="connsiteX95" fmla="*/ 1326092 w 1753659"/>
                  <a:gd name="connsiteY95" fmla="*/ 1339850 h 1783292"/>
                  <a:gd name="connsiteX96" fmla="*/ 1313392 w 1753659"/>
                  <a:gd name="connsiteY96" fmla="*/ 1365250 h 1783292"/>
                  <a:gd name="connsiteX97" fmla="*/ 1294342 w 1753659"/>
                  <a:gd name="connsiteY97" fmla="*/ 1390650 h 1783292"/>
                  <a:gd name="connsiteX98" fmla="*/ 1243542 w 1753659"/>
                  <a:gd name="connsiteY98" fmla="*/ 1397000 h 1783292"/>
                  <a:gd name="connsiteX99" fmla="*/ 1237192 w 1753659"/>
                  <a:gd name="connsiteY99" fmla="*/ 1485900 h 1783292"/>
                  <a:gd name="connsiteX100" fmla="*/ 1243542 w 1753659"/>
                  <a:gd name="connsiteY100" fmla="*/ 1549400 h 1783292"/>
                  <a:gd name="connsiteX101" fmla="*/ 1211792 w 1753659"/>
                  <a:gd name="connsiteY101" fmla="*/ 1625600 h 1783292"/>
                  <a:gd name="connsiteX102" fmla="*/ 1186392 w 1753659"/>
                  <a:gd name="connsiteY102" fmla="*/ 1651000 h 1783292"/>
                  <a:gd name="connsiteX103" fmla="*/ 1224492 w 1753659"/>
                  <a:gd name="connsiteY103" fmla="*/ 1720850 h 1783292"/>
                  <a:gd name="connsiteX104" fmla="*/ 1294342 w 1753659"/>
                  <a:gd name="connsiteY104" fmla="*/ 1758950 h 1783292"/>
                  <a:gd name="connsiteX105" fmla="*/ 1414992 w 1753659"/>
                  <a:gd name="connsiteY105" fmla="*/ 1778000 h 1783292"/>
                  <a:gd name="connsiteX106" fmla="*/ 1446742 w 1753659"/>
                  <a:gd name="connsiteY106" fmla="*/ 1727200 h 1783292"/>
                  <a:gd name="connsiteX107" fmla="*/ 1427692 w 1753659"/>
                  <a:gd name="connsiteY107" fmla="*/ 1663700 h 1783292"/>
                  <a:gd name="connsiteX108" fmla="*/ 1319742 w 1753659"/>
                  <a:gd name="connsiteY108" fmla="*/ 1638300 h 1783292"/>
                  <a:gd name="connsiteX109" fmla="*/ 1351492 w 1753659"/>
                  <a:gd name="connsiteY109" fmla="*/ 1593850 h 1783292"/>
                  <a:gd name="connsiteX110" fmla="*/ 1535642 w 1753659"/>
                  <a:gd name="connsiteY110" fmla="*/ 1562100 h 1783292"/>
                  <a:gd name="connsiteX111" fmla="*/ 1608321 w 1753659"/>
                  <a:gd name="connsiteY111" fmla="*/ 1558305 h 1783292"/>
                  <a:gd name="connsiteX112" fmla="*/ 1611842 w 1753659"/>
                  <a:gd name="connsiteY112" fmla="*/ 1466850 h 1783292"/>
                  <a:gd name="connsiteX113" fmla="*/ 1605492 w 1753659"/>
                  <a:gd name="connsiteY113" fmla="*/ 1441450 h 1783292"/>
                  <a:gd name="connsiteX114" fmla="*/ 1656292 w 1753659"/>
                  <a:gd name="connsiteY114" fmla="*/ 1435100 h 1783292"/>
                  <a:gd name="connsiteX115" fmla="*/ 1732492 w 1753659"/>
                  <a:gd name="connsiteY115" fmla="*/ 1454150 h 1783292"/>
                  <a:gd name="connsiteX116" fmla="*/ 1738842 w 1753659"/>
                  <a:gd name="connsiteY116" fmla="*/ 1384300 h 1783292"/>
                  <a:gd name="connsiteX117" fmla="*/ 1738842 w 1753659"/>
                  <a:gd name="connsiteY117" fmla="*/ 1327150 h 1783292"/>
                  <a:gd name="connsiteX118" fmla="*/ 1649942 w 1753659"/>
                  <a:gd name="connsiteY118" fmla="*/ 1333500 h 1783292"/>
                  <a:gd name="connsiteX119" fmla="*/ 1554692 w 1753659"/>
                  <a:gd name="connsiteY119" fmla="*/ 1289050 h 1783292"/>
                  <a:gd name="connsiteX120" fmla="*/ 1516592 w 1753659"/>
                  <a:gd name="connsiteY120" fmla="*/ 1295400 h 1783292"/>
                  <a:gd name="connsiteX121" fmla="*/ 1459442 w 1753659"/>
                  <a:gd name="connsiteY121" fmla="*/ 1314450 h 1783292"/>
                  <a:gd name="connsiteX122" fmla="*/ 1450712 w 1753659"/>
                  <a:gd name="connsiteY122" fmla="*/ 1275854 h 1783292"/>
                  <a:gd name="connsiteX123" fmla="*/ 1421342 w 1753659"/>
                  <a:gd name="connsiteY123" fmla="*/ 1257300 h 1783292"/>
                  <a:gd name="connsiteX124" fmla="*/ 1418962 w 1753659"/>
                  <a:gd name="connsiteY124" fmla="*/ 1208162 h 1783292"/>
                  <a:gd name="connsiteX125" fmla="*/ 1383242 w 1753659"/>
                  <a:gd name="connsiteY125" fmla="*/ 1162050 h 1783292"/>
                  <a:gd name="connsiteX126" fmla="*/ 1465792 w 1753659"/>
                  <a:gd name="connsiteY126" fmla="*/ 1111250 h 1783292"/>
                  <a:gd name="connsiteX127" fmla="*/ 1499354 w 1753659"/>
                  <a:gd name="connsiteY127" fmla="*/ 1069603 h 1783292"/>
                  <a:gd name="connsiteX128" fmla="*/ 1522942 w 1753659"/>
                  <a:gd name="connsiteY128" fmla="*/ 1079500 h 1783292"/>
                  <a:gd name="connsiteX129" fmla="*/ 1550825 w 1753659"/>
                  <a:gd name="connsiteY129" fmla="*/ 1112664 h 1783292"/>
                  <a:gd name="connsiteX130" fmla="*/ 1598796 w 1753659"/>
                  <a:gd name="connsiteY130" fmla="*/ 1030486 h 1783292"/>
                  <a:gd name="connsiteX131" fmla="*/ 1573396 w 1753659"/>
                  <a:gd name="connsiteY131" fmla="*/ 1001911 h 1783292"/>
                  <a:gd name="connsiteX132" fmla="*/ 1532467 w 1753659"/>
                  <a:gd name="connsiteY132" fmla="*/ 1009650 h 1783292"/>
                  <a:gd name="connsiteX133" fmla="*/ 1465792 w 1753659"/>
                  <a:gd name="connsiteY133" fmla="*/ 984250 h 1783292"/>
                  <a:gd name="connsiteX134" fmla="*/ 1399912 w 1753659"/>
                  <a:gd name="connsiteY134" fmla="*/ 1007244 h 1783292"/>
                  <a:gd name="connsiteX135" fmla="*/ 1370542 w 1753659"/>
                  <a:gd name="connsiteY135" fmla="*/ 965200 h 1783292"/>
                  <a:gd name="connsiteX136" fmla="*/ 1287992 w 1753659"/>
                  <a:gd name="connsiteY136" fmla="*/ 908050 h 1783292"/>
                  <a:gd name="connsiteX137" fmla="*/ 1211792 w 1753659"/>
                  <a:gd name="connsiteY137" fmla="*/ 806450 h 1783292"/>
                  <a:gd name="connsiteX138" fmla="*/ 1167342 w 1753659"/>
                  <a:gd name="connsiteY138" fmla="*/ 762000 h 1783292"/>
                  <a:gd name="connsiteX139" fmla="*/ 1086852 w 1753659"/>
                  <a:gd name="connsiteY139" fmla="*/ 718443 h 1783292"/>
                  <a:gd name="connsiteX140" fmla="*/ 1078442 w 1753659"/>
                  <a:gd name="connsiteY140" fmla="*/ 692150 h 1783292"/>
                  <a:gd name="connsiteX141" fmla="*/ 1057332 w 1753659"/>
                  <a:gd name="connsiteY141" fmla="*/ 673224 h 1783292"/>
                  <a:gd name="connsiteX142" fmla="*/ 1002242 w 1753659"/>
                  <a:gd name="connsiteY142" fmla="*/ 673100 h 1783292"/>
                  <a:gd name="connsiteX143" fmla="*/ 945092 w 1753659"/>
                  <a:gd name="connsiteY143" fmla="*/ 622300 h 1783292"/>
                  <a:gd name="connsiteX144" fmla="*/ 919692 w 1753659"/>
                  <a:gd name="connsiteY144" fmla="*/ 565150 h 1783292"/>
                  <a:gd name="connsiteX145" fmla="*/ 926042 w 1753659"/>
                  <a:gd name="connsiteY145" fmla="*/ 533400 h 1783292"/>
                  <a:gd name="connsiteX146" fmla="*/ 856192 w 1753659"/>
                  <a:gd name="connsiteY146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265642 w 1753659"/>
                  <a:gd name="connsiteY54" fmla="*/ 895350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766301 w 1753659"/>
                  <a:gd name="connsiteY71" fmla="*/ 1303412 h 1783292"/>
                  <a:gd name="connsiteX72" fmla="*/ 837142 w 1753659"/>
                  <a:gd name="connsiteY72" fmla="*/ 1282700 h 1783292"/>
                  <a:gd name="connsiteX73" fmla="*/ 824442 w 1753659"/>
                  <a:gd name="connsiteY73" fmla="*/ 1327150 h 1783292"/>
                  <a:gd name="connsiteX74" fmla="*/ 872093 w 1753659"/>
                  <a:gd name="connsiteY74" fmla="*/ 1364754 h 1783292"/>
                  <a:gd name="connsiteX75" fmla="*/ 913342 w 1753659"/>
                  <a:gd name="connsiteY75" fmla="*/ 1365250 h 1783292"/>
                  <a:gd name="connsiteX76" fmla="*/ 945092 w 1753659"/>
                  <a:gd name="connsiteY76" fmla="*/ 1397000 h 1783292"/>
                  <a:gd name="connsiteX77" fmla="*/ 971535 w 1753659"/>
                  <a:gd name="connsiteY77" fmla="*/ 1407046 h 1783292"/>
                  <a:gd name="connsiteX78" fmla="*/ 1014942 w 1753659"/>
                  <a:gd name="connsiteY78" fmla="*/ 1377950 h 1783292"/>
                  <a:gd name="connsiteX79" fmla="*/ 1097492 w 1753659"/>
                  <a:gd name="connsiteY79" fmla="*/ 1352550 h 1783292"/>
                  <a:gd name="connsiteX80" fmla="*/ 1116542 w 1753659"/>
                  <a:gd name="connsiteY80" fmla="*/ 1339850 h 1783292"/>
                  <a:gd name="connsiteX81" fmla="*/ 1141942 w 1753659"/>
                  <a:gd name="connsiteY81" fmla="*/ 1301750 h 1783292"/>
                  <a:gd name="connsiteX82" fmla="*/ 1154642 w 1753659"/>
                  <a:gd name="connsiteY82" fmla="*/ 1263650 h 1783292"/>
                  <a:gd name="connsiteX83" fmla="*/ 1167342 w 1753659"/>
                  <a:gd name="connsiteY83" fmla="*/ 1238250 h 1783292"/>
                  <a:gd name="connsiteX84" fmla="*/ 1141942 w 1753659"/>
                  <a:gd name="connsiteY84" fmla="*/ 1187450 h 1783292"/>
                  <a:gd name="connsiteX85" fmla="*/ 1097492 w 1753659"/>
                  <a:gd name="connsiteY85" fmla="*/ 1130300 h 1783292"/>
                  <a:gd name="connsiteX86" fmla="*/ 1040342 w 1753659"/>
                  <a:gd name="connsiteY86" fmla="*/ 1060450 h 1783292"/>
                  <a:gd name="connsiteX87" fmla="*/ 1135592 w 1753659"/>
                  <a:gd name="connsiteY87" fmla="*/ 1130300 h 1783292"/>
                  <a:gd name="connsiteX88" fmla="*/ 1192742 w 1753659"/>
                  <a:gd name="connsiteY88" fmla="*/ 1143000 h 1783292"/>
                  <a:gd name="connsiteX89" fmla="*/ 1268942 w 1753659"/>
                  <a:gd name="connsiteY89" fmla="*/ 1200150 h 1783292"/>
                  <a:gd name="connsiteX90" fmla="*/ 1370542 w 1753659"/>
                  <a:gd name="connsiteY90" fmla="*/ 1282700 h 1783292"/>
                  <a:gd name="connsiteX91" fmla="*/ 1459442 w 1753659"/>
                  <a:gd name="connsiteY91" fmla="*/ 1346200 h 1783292"/>
                  <a:gd name="connsiteX92" fmla="*/ 1440392 w 1753659"/>
                  <a:gd name="connsiteY92" fmla="*/ 1377950 h 1783292"/>
                  <a:gd name="connsiteX93" fmla="*/ 1408642 w 1753659"/>
                  <a:gd name="connsiteY93" fmla="*/ 1377950 h 1783292"/>
                  <a:gd name="connsiteX94" fmla="*/ 1383242 w 1753659"/>
                  <a:gd name="connsiteY94" fmla="*/ 1320800 h 1783292"/>
                  <a:gd name="connsiteX95" fmla="*/ 1326092 w 1753659"/>
                  <a:gd name="connsiteY95" fmla="*/ 1339850 h 1783292"/>
                  <a:gd name="connsiteX96" fmla="*/ 1313392 w 1753659"/>
                  <a:gd name="connsiteY96" fmla="*/ 1365250 h 1783292"/>
                  <a:gd name="connsiteX97" fmla="*/ 1294342 w 1753659"/>
                  <a:gd name="connsiteY97" fmla="*/ 1390650 h 1783292"/>
                  <a:gd name="connsiteX98" fmla="*/ 1243542 w 1753659"/>
                  <a:gd name="connsiteY98" fmla="*/ 1397000 h 1783292"/>
                  <a:gd name="connsiteX99" fmla="*/ 1237192 w 1753659"/>
                  <a:gd name="connsiteY99" fmla="*/ 1485900 h 1783292"/>
                  <a:gd name="connsiteX100" fmla="*/ 1243542 w 1753659"/>
                  <a:gd name="connsiteY100" fmla="*/ 1549400 h 1783292"/>
                  <a:gd name="connsiteX101" fmla="*/ 1211792 w 1753659"/>
                  <a:gd name="connsiteY101" fmla="*/ 1625600 h 1783292"/>
                  <a:gd name="connsiteX102" fmla="*/ 1186392 w 1753659"/>
                  <a:gd name="connsiteY102" fmla="*/ 1651000 h 1783292"/>
                  <a:gd name="connsiteX103" fmla="*/ 1224492 w 1753659"/>
                  <a:gd name="connsiteY103" fmla="*/ 1720850 h 1783292"/>
                  <a:gd name="connsiteX104" fmla="*/ 1294342 w 1753659"/>
                  <a:gd name="connsiteY104" fmla="*/ 1758950 h 1783292"/>
                  <a:gd name="connsiteX105" fmla="*/ 1414992 w 1753659"/>
                  <a:gd name="connsiteY105" fmla="*/ 1778000 h 1783292"/>
                  <a:gd name="connsiteX106" fmla="*/ 1446742 w 1753659"/>
                  <a:gd name="connsiteY106" fmla="*/ 1727200 h 1783292"/>
                  <a:gd name="connsiteX107" fmla="*/ 1427692 w 1753659"/>
                  <a:gd name="connsiteY107" fmla="*/ 1663700 h 1783292"/>
                  <a:gd name="connsiteX108" fmla="*/ 1319742 w 1753659"/>
                  <a:gd name="connsiteY108" fmla="*/ 1638300 h 1783292"/>
                  <a:gd name="connsiteX109" fmla="*/ 1351492 w 1753659"/>
                  <a:gd name="connsiteY109" fmla="*/ 1593850 h 1783292"/>
                  <a:gd name="connsiteX110" fmla="*/ 1535642 w 1753659"/>
                  <a:gd name="connsiteY110" fmla="*/ 1562100 h 1783292"/>
                  <a:gd name="connsiteX111" fmla="*/ 1608321 w 1753659"/>
                  <a:gd name="connsiteY111" fmla="*/ 1558305 h 1783292"/>
                  <a:gd name="connsiteX112" fmla="*/ 1644263 w 1753659"/>
                  <a:gd name="connsiteY112" fmla="*/ 1469405 h 1783292"/>
                  <a:gd name="connsiteX113" fmla="*/ 1611842 w 1753659"/>
                  <a:gd name="connsiteY113" fmla="*/ 1466850 h 1783292"/>
                  <a:gd name="connsiteX114" fmla="*/ 1605492 w 1753659"/>
                  <a:gd name="connsiteY114" fmla="*/ 1441450 h 1783292"/>
                  <a:gd name="connsiteX115" fmla="*/ 1656292 w 1753659"/>
                  <a:gd name="connsiteY115" fmla="*/ 1435100 h 1783292"/>
                  <a:gd name="connsiteX116" fmla="*/ 1732492 w 1753659"/>
                  <a:gd name="connsiteY116" fmla="*/ 1454150 h 1783292"/>
                  <a:gd name="connsiteX117" fmla="*/ 1738842 w 1753659"/>
                  <a:gd name="connsiteY117" fmla="*/ 1384300 h 1783292"/>
                  <a:gd name="connsiteX118" fmla="*/ 1738842 w 1753659"/>
                  <a:gd name="connsiteY118" fmla="*/ 1327150 h 1783292"/>
                  <a:gd name="connsiteX119" fmla="*/ 1649942 w 1753659"/>
                  <a:gd name="connsiteY119" fmla="*/ 1333500 h 1783292"/>
                  <a:gd name="connsiteX120" fmla="*/ 1554692 w 1753659"/>
                  <a:gd name="connsiteY120" fmla="*/ 1289050 h 1783292"/>
                  <a:gd name="connsiteX121" fmla="*/ 1516592 w 1753659"/>
                  <a:gd name="connsiteY121" fmla="*/ 1295400 h 1783292"/>
                  <a:gd name="connsiteX122" fmla="*/ 1459442 w 1753659"/>
                  <a:gd name="connsiteY122" fmla="*/ 1314450 h 1783292"/>
                  <a:gd name="connsiteX123" fmla="*/ 1450712 w 1753659"/>
                  <a:gd name="connsiteY123" fmla="*/ 1275854 h 1783292"/>
                  <a:gd name="connsiteX124" fmla="*/ 1421342 w 1753659"/>
                  <a:gd name="connsiteY124" fmla="*/ 1257300 h 1783292"/>
                  <a:gd name="connsiteX125" fmla="*/ 1418962 w 1753659"/>
                  <a:gd name="connsiteY125" fmla="*/ 1208162 h 1783292"/>
                  <a:gd name="connsiteX126" fmla="*/ 1383242 w 1753659"/>
                  <a:gd name="connsiteY126" fmla="*/ 1162050 h 1783292"/>
                  <a:gd name="connsiteX127" fmla="*/ 1465792 w 1753659"/>
                  <a:gd name="connsiteY127" fmla="*/ 1111250 h 1783292"/>
                  <a:gd name="connsiteX128" fmla="*/ 1499354 w 1753659"/>
                  <a:gd name="connsiteY128" fmla="*/ 1069603 h 1783292"/>
                  <a:gd name="connsiteX129" fmla="*/ 1522942 w 1753659"/>
                  <a:gd name="connsiteY129" fmla="*/ 1079500 h 1783292"/>
                  <a:gd name="connsiteX130" fmla="*/ 1550825 w 1753659"/>
                  <a:gd name="connsiteY130" fmla="*/ 1112664 h 1783292"/>
                  <a:gd name="connsiteX131" fmla="*/ 1598796 w 1753659"/>
                  <a:gd name="connsiteY131" fmla="*/ 1030486 h 1783292"/>
                  <a:gd name="connsiteX132" fmla="*/ 1573396 w 1753659"/>
                  <a:gd name="connsiteY132" fmla="*/ 1001911 h 1783292"/>
                  <a:gd name="connsiteX133" fmla="*/ 1532467 w 1753659"/>
                  <a:gd name="connsiteY133" fmla="*/ 1009650 h 1783292"/>
                  <a:gd name="connsiteX134" fmla="*/ 1465792 w 1753659"/>
                  <a:gd name="connsiteY134" fmla="*/ 984250 h 1783292"/>
                  <a:gd name="connsiteX135" fmla="*/ 1399912 w 1753659"/>
                  <a:gd name="connsiteY135" fmla="*/ 1007244 h 1783292"/>
                  <a:gd name="connsiteX136" fmla="*/ 1370542 w 1753659"/>
                  <a:gd name="connsiteY136" fmla="*/ 965200 h 1783292"/>
                  <a:gd name="connsiteX137" fmla="*/ 1287992 w 1753659"/>
                  <a:gd name="connsiteY137" fmla="*/ 908050 h 1783292"/>
                  <a:gd name="connsiteX138" fmla="*/ 1211792 w 1753659"/>
                  <a:gd name="connsiteY138" fmla="*/ 806450 h 1783292"/>
                  <a:gd name="connsiteX139" fmla="*/ 1167342 w 1753659"/>
                  <a:gd name="connsiteY139" fmla="*/ 762000 h 1783292"/>
                  <a:gd name="connsiteX140" fmla="*/ 1086852 w 1753659"/>
                  <a:gd name="connsiteY140" fmla="*/ 718443 h 1783292"/>
                  <a:gd name="connsiteX141" fmla="*/ 1078442 w 1753659"/>
                  <a:gd name="connsiteY141" fmla="*/ 692150 h 1783292"/>
                  <a:gd name="connsiteX142" fmla="*/ 1057332 w 1753659"/>
                  <a:gd name="connsiteY142" fmla="*/ 673224 h 1783292"/>
                  <a:gd name="connsiteX143" fmla="*/ 1002242 w 1753659"/>
                  <a:gd name="connsiteY143" fmla="*/ 673100 h 1783292"/>
                  <a:gd name="connsiteX144" fmla="*/ 945092 w 1753659"/>
                  <a:gd name="connsiteY144" fmla="*/ 622300 h 1783292"/>
                  <a:gd name="connsiteX145" fmla="*/ 919692 w 1753659"/>
                  <a:gd name="connsiteY145" fmla="*/ 565150 h 1783292"/>
                  <a:gd name="connsiteX146" fmla="*/ 926042 w 1753659"/>
                  <a:gd name="connsiteY146" fmla="*/ 533400 h 1783292"/>
                  <a:gd name="connsiteX147" fmla="*/ 856192 w 1753659"/>
                  <a:gd name="connsiteY147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265642 w 1753659"/>
                  <a:gd name="connsiteY54" fmla="*/ 895350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766301 w 1753659"/>
                  <a:gd name="connsiteY71" fmla="*/ 1303412 h 1783292"/>
                  <a:gd name="connsiteX72" fmla="*/ 837142 w 1753659"/>
                  <a:gd name="connsiteY72" fmla="*/ 1282700 h 1783292"/>
                  <a:gd name="connsiteX73" fmla="*/ 824442 w 1753659"/>
                  <a:gd name="connsiteY73" fmla="*/ 1327150 h 1783292"/>
                  <a:gd name="connsiteX74" fmla="*/ 872093 w 1753659"/>
                  <a:gd name="connsiteY74" fmla="*/ 1364754 h 1783292"/>
                  <a:gd name="connsiteX75" fmla="*/ 913342 w 1753659"/>
                  <a:gd name="connsiteY75" fmla="*/ 1365250 h 1783292"/>
                  <a:gd name="connsiteX76" fmla="*/ 945092 w 1753659"/>
                  <a:gd name="connsiteY76" fmla="*/ 1397000 h 1783292"/>
                  <a:gd name="connsiteX77" fmla="*/ 971535 w 1753659"/>
                  <a:gd name="connsiteY77" fmla="*/ 1407046 h 1783292"/>
                  <a:gd name="connsiteX78" fmla="*/ 1014942 w 1753659"/>
                  <a:gd name="connsiteY78" fmla="*/ 1377950 h 1783292"/>
                  <a:gd name="connsiteX79" fmla="*/ 1097492 w 1753659"/>
                  <a:gd name="connsiteY79" fmla="*/ 1352550 h 1783292"/>
                  <a:gd name="connsiteX80" fmla="*/ 1116542 w 1753659"/>
                  <a:gd name="connsiteY80" fmla="*/ 1339850 h 1783292"/>
                  <a:gd name="connsiteX81" fmla="*/ 1141942 w 1753659"/>
                  <a:gd name="connsiteY81" fmla="*/ 1301750 h 1783292"/>
                  <a:gd name="connsiteX82" fmla="*/ 1154642 w 1753659"/>
                  <a:gd name="connsiteY82" fmla="*/ 1263650 h 1783292"/>
                  <a:gd name="connsiteX83" fmla="*/ 1167342 w 1753659"/>
                  <a:gd name="connsiteY83" fmla="*/ 1238250 h 1783292"/>
                  <a:gd name="connsiteX84" fmla="*/ 1141942 w 1753659"/>
                  <a:gd name="connsiteY84" fmla="*/ 1187450 h 1783292"/>
                  <a:gd name="connsiteX85" fmla="*/ 1097492 w 1753659"/>
                  <a:gd name="connsiteY85" fmla="*/ 1130300 h 1783292"/>
                  <a:gd name="connsiteX86" fmla="*/ 1040342 w 1753659"/>
                  <a:gd name="connsiteY86" fmla="*/ 1060450 h 1783292"/>
                  <a:gd name="connsiteX87" fmla="*/ 1135592 w 1753659"/>
                  <a:gd name="connsiteY87" fmla="*/ 1130300 h 1783292"/>
                  <a:gd name="connsiteX88" fmla="*/ 1192742 w 1753659"/>
                  <a:gd name="connsiteY88" fmla="*/ 1143000 h 1783292"/>
                  <a:gd name="connsiteX89" fmla="*/ 1268942 w 1753659"/>
                  <a:gd name="connsiteY89" fmla="*/ 1200150 h 1783292"/>
                  <a:gd name="connsiteX90" fmla="*/ 1370542 w 1753659"/>
                  <a:gd name="connsiteY90" fmla="*/ 1282700 h 1783292"/>
                  <a:gd name="connsiteX91" fmla="*/ 1459442 w 1753659"/>
                  <a:gd name="connsiteY91" fmla="*/ 1346200 h 1783292"/>
                  <a:gd name="connsiteX92" fmla="*/ 1440392 w 1753659"/>
                  <a:gd name="connsiteY92" fmla="*/ 1377950 h 1783292"/>
                  <a:gd name="connsiteX93" fmla="*/ 1408642 w 1753659"/>
                  <a:gd name="connsiteY93" fmla="*/ 1377950 h 1783292"/>
                  <a:gd name="connsiteX94" fmla="*/ 1383242 w 1753659"/>
                  <a:gd name="connsiteY94" fmla="*/ 1320800 h 1783292"/>
                  <a:gd name="connsiteX95" fmla="*/ 1326092 w 1753659"/>
                  <a:gd name="connsiteY95" fmla="*/ 1339850 h 1783292"/>
                  <a:gd name="connsiteX96" fmla="*/ 1313392 w 1753659"/>
                  <a:gd name="connsiteY96" fmla="*/ 1365250 h 1783292"/>
                  <a:gd name="connsiteX97" fmla="*/ 1294342 w 1753659"/>
                  <a:gd name="connsiteY97" fmla="*/ 1390650 h 1783292"/>
                  <a:gd name="connsiteX98" fmla="*/ 1243542 w 1753659"/>
                  <a:gd name="connsiteY98" fmla="*/ 1397000 h 1783292"/>
                  <a:gd name="connsiteX99" fmla="*/ 1237192 w 1753659"/>
                  <a:gd name="connsiteY99" fmla="*/ 1485900 h 1783292"/>
                  <a:gd name="connsiteX100" fmla="*/ 1243542 w 1753659"/>
                  <a:gd name="connsiteY100" fmla="*/ 1549400 h 1783292"/>
                  <a:gd name="connsiteX101" fmla="*/ 1211792 w 1753659"/>
                  <a:gd name="connsiteY101" fmla="*/ 1625600 h 1783292"/>
                  <a:gd name="connsiteX102" fmla="*/ 1186392 w 1753659"/>
                  <a:gd name="connsiteY102" fmla="*/ 1651000 h 1783292"/>
                  <a:gd name="connsiteX103" fmla="*/ 1224492 w 1753659"/>
                  <a:gd name="connsiteY103" fmla="*/ 1720850 h 1783292"/>
                  <a:gd name="connsiteX104" fmla="*/ 1294342 w 1753659"/>
                  <a:gd name="connsiteY104" fmla="*/ 1758950 h 1783292"/>
                  <a:gd name="connsiteX105" fmla="*/ 1414992 w 1753659"/>
                  <a:gd name="connsiteY105" fmla="*/ 1778000 h 1783292"/>
                  <a:gd name="connsiteX106" fmla="*/ 1446742 w 1753659"/>
                  <a:gd name="connsiteY106" fmla="*/ 1727200 h 1783292"/>
                  <a:gd name="connsiteX107" fmla="*/ 1421342 w 1753659"/>
                  <a:gd name="connsiteY107" fmla="*/ 1638300 h 1783292"/>
                  <a:gd name="connsiteX108" fmla="*/ 1319742 w 1753659"/>
                  <a:gd name="connsiteY108" fmla="*/ 1638300 h 1783292"/>
                  <a:gd name="connsiteX109" fmla="*/ 1351492 w 1753659"/>
                  <a:gd name="connsiteY109" fmla="*/ 1593850 h 1783292"/>
                  <a:gd name="connsiteX110" fmla="*/ 1535642 w 1753659"/>
                  <a:gd name="connsiteY110" fmla="*/ 1562100 h 1783292"/>
                  <a:gd name="connsiteX111" fmla="*/ 1608321 w 1753659"/>
                  <a:gd name="connsiteY111" fmla="*/ 1558305 h 1783292"/>
                  <a:gd name="connsiteX112" fmla="*/ 1644263 w 1753659"/>
                  <a:gd name="connsiteY112" fmla="*/ 1469405 h 1783292"/>
                  <a:gd name="connsiteX113" fmla="*/ 1611842 w 1753659"/>
                  <a:gd name="connsiteY113" fmla="*/ 1466850 h 1783292"/>
                  <a:gd name="connsiteX114" fmla="*/ 1605492 w 1753659"/>
                  <a:gd name="connsiteY114" fmla="*/ 1441450 h 1783292"/>
                  <a:gd name="connsiteX115" fmla="*/ 1656292 w 1753659"/>
                  <a:gd name="connsiteY115" fmla="*/ 1435100 h 1783292"/>
                  <a:gd name="connsiteX116" fmla="*/ 1732492 w 1753659"/>
                  <a:gd name="connsiteY116" fmla="*/ 1454150 h 1783292"/>
                  <a:gd name="connsiteX117" fmla="*/ 1738842 w 1753659"/>
                  <a:gd name="connsiteY117" fmla="*/ 1384300 h 1783292"/>
                  <a:gd name="connsiteX118" fmla="*/ 1738842 w 1753659"/>
                  <a:gd name="connsiteY118" fmla="*/ 1327150 h 1783292"/>
                  <a:gd name="connsiteX119" fmla="*/ 1649942 w 1753659"/>
                  <a:gd name="connsiteY119" fmla="*/ 1333500 h 1783292"/>
                  <a:gd name="connsiteX120" fmla="*/ 1554692 w 1753659"/>
                  <a:gd name="connsiteY120" fmla="*/ 1289050 h 1783292"/>
                  <a:gd name="connsiteX121" fmla="*/ 1516592 w 1753659"/>
                  <a:gd name="connsiteY121" fmla="*/ 1295400 h 1783292"/>
                  <a:gd name="connsiteX122" fmla="*/ 1459442 w 1753659"/>
                  <a:gd name="connsiteY122" fmla="*/ 1314450 h 1783292"/>
                  <a:gd name="connsiteX123" fmla="*/ 1450712 w 1753659"/>
                  <a:gd name="connsiteY123" fmla="*/ 1275854 h 1783292"/>
                  <a:gd name="connsiteX124" fmla="*/ 1421342 w 1753659"/>
                  <a:gd name="connsiteY124" fmla="*/ 1257300 h 1783292"/>
                  <a:gd name="connsiteX125" fmla="*/ 1418962 w 1753659"/>
                  <a:gd name="connsiteY125" fmla="*/ 1208162 h 1783292"/>
                  <a:gd name="connsiteX126" fmla="*/ 1383242 w 1753659"/>
                  <a:gd name="connsiteY126" fmla="*/ 1162050 h 1783292"/>
                  <a:gd name="connsiteX127" fmla="*/ 1465792 w 1753659"/>
                  <a:gd name="connsiteY127" fmla="*/ 1111250 h 1783292"/>
                  <a:gd name="connsiteX128" fmla="*/ 1499354 w 1753659"/>
                  <a:gd name="connsiteY128" fmla="*/ 1069603 h 1783292"/>
                  <a:gd name="connsiteX129" fmla="*/ 1522942 w 1753659"/>
                  <a:gd name="connsiteY129" fmla="*/ 1079500 h 1783292"/>
                  <a:gd name="connsiteX130" fmla="*/ 1550825 w 1753659"/>
                  <a:gd name="connsiteY130" fmla="*/ 1112664 h 1783292"/>
                  <a:gd name="connsiteX131" fmla="*/ 1598796 w 1753659"/>
                  <a:gd name="connsiteY131" fmla="*/ 1030486 h 1783292"/>
                  <a:gd name="connsiteX132" fmla="*/ 1573396 w 1753659"/>
                  <a:gd name="connsiteY132" fmla="*/ 1001911 h 1783292"/>
                  <a:gd name="connsiteX133" fmla="*/ 1532467 w 1753659"/>
                  <a:gd name="connsiteY133" fmla="*/ 1009650 h 1783292"/>
                  <a:gd name="connsiteX134" fmla="*/ 1465792 w 1753659"/>
                  <a:gd name="connsiteY134" fmla="*/ 984250 h 1783292"/>
                  <a:gd name="connsiteX135" fmla="*/ 1399912 w 1753659"/>
                  <a:gd name="connsiteY135" fmla="*/ 1007244 h 1783292"/>
                  <a:gd name="connsiteX136" fmla="*/ 1370542 w 1753659"/>
                  <a:gd name="connsiteY136" fmla="*/ 965200 h 1783292"/>
                  <a:gd name="connsiteX137" fmla="*/ 1287992 w 1753659"/>
                  <a:gd name="connsiteY137" fmla="*/ 908050 h 1783292"/>
                  <a:gd name="connsiteX138" fmla="*/ 1211792 w 1753659"/>
                  <a:gd name="connsiteY138" fmla="*/ 806450 h 1783292"/>
                  <a:gd name="connsiteX139" fmla="*/ 1167342 w 1753659"/>
                  <a:gd name="connsiteY139" fmla="*/ 762000 h 1783292"/>
                  <a:gd name="connsiteX140" fmla="*/ 1086852 w 1753659"/>
                  <a:gd name="connsiteY140" fmla="*/ 718443 h 1783292"/>
                  <a:gd name="connsiteX141" fmla="*/ 1078442 w 1753659"/>
                  <a:gd name="connsiteY141" fmla="*/ 692150 h 1783292"/>
                  <a:gd name="connsiteX142" fmla="*/ 1057332 w 1753659"/>
                  <a:gd name="connsiteY142" fmla="*/ 673224 h 1783292"/>
                  <a:gd name="connsiteX143" fmla="*/ 1002242 w 1753659"/>
                  <a:gd name="connsiteY143" fmla="*/ 673100 h 1783292"/>
                  <a:gd name="connsiteX144" fmla="*/ 945092 w 1753659"/>
                  <a:gd name="connsiteY144" fmla="*/ 622300 h 1783292"/>
                  <a:gd name="connsiteX145" fmla="*/ 919692 w 1753659"/>
                  <a:gd name="connsiteY145" fmla="*/ 565150 h 1783292"/>
                  <a:gd name="connsiteX146" fmla="*/ 926042 w 1753659"/>
                  <a:gd name="connsiteY146" fmla="*/ 533400 h 1783292"/>
                  <a:gd name="connsiteX147" fmla="*/ 856192 w 1753659"/>
                  <a:gd name="connsiteY147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265642 w 1753659"/>
                  <a:gd name="connsiteY54" fmla="*/ 895350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766301 w 1753659"/>
                  <a:gd name="connsiteY71" fmla="*/ 1303412 h 1783292"/>
                  <a:gd name="connsiteX72" fmla="*/ 837142 w 1753659"/>
                  <a:gd name="connsiteY72" fmla="*/ 1282700 h 1783292"/>
                  <a:gd name="connsiteX73" fmla="*/ 824442 w 1753659"/>
                  <a:gd name="connsiteY73" fmla="*/ 1327150 h 1783292"/>
                  <a:gd name="connsiteX74" fmla="*/ 872093 w 1753659"/>
                  <a:gd name="connsiteY74" fmla="*/ 1364754 h 1783292"/>
                  <a:gd name="connsiteX75" fmla="*/ 913342 w 1753659"/>
                  <a:gd name="connsiteY75" fmla="*/ 1365250 h 1783292"/>
                  <a:gd name="connsiteX76" fmla="*/ 945092 w 1753659"/>
                  <a:gd name="connsiteY76" fmla="*/ 1397000 h 1783292"/>
                  <a:gd name="connsiteX77" fmla="*/ 971535 w 1753659"/>
                  <a:gd name="connsiteY77" fmla="*/ 1407046 h 1783292"/>
                  <a:gd name="connsiteX78" fmla="*/ 1014942 w 1753659"/>
                  <a:gd name="connsiteY78" fmla="*/ 1377950 h 1783292"/>
                  <a:gd name="connsiteX79" fmla="*/ 1097492 w 1753659"/>
                  <a:gd name="connsiteY79" fmla="*/ 1352550 h 1783292"/>
                  <a:gd name="connsiteX80" fmla="*/ 1116542 w 1753659"/>
                  <a:gd name="connsiteY80" fmla="*/ 1339850 h 1783292"/>
                  <a:gd name="connsiteX81" fmla="*/ 1141942 w 1753659"/>
                  <a:gd name="connsiteY81" fmla="*/ 1301750 h 1783292"/>
                  <a:gd name="connsiteX82" fmla="*/ 1154642 w 1753659"/>
                  <a:gd name="connsiteY82" fmla="*/ 1263650 h 1783292"/>
                  <a:gd name="connsiteX83" fmla="*/ 1167342 w 1753659"/>
                  <a:gd name="connsiteY83" fmla="*/ 1238250 h 1783292"/>
                  <a:gd name="connsiteX84" fmla="*/ 1141942 w 1753659"/>
                  <a:gd name="connsiteY84" fmla="*/ 1187450 h 1783292"/>
                  <a:gd name="connsiteX85" fmla="*/ 1097492 w 1753659"/>
                  <a:gd name="connsiteY85" fmla="*/ 1130300 h 1783292"/>
                  <a:gd name="connsiteX86" fmla="*/ 1040342 w 1753659"/>
                  <a:gd name="connsiteY86" fmla="*/ 1060450 h 1783292"/>
                  <a:gd name="connsiteX87" fmla="*/ 1135592 w 1753659"/>
                  <a:gd name="connsiteY87" fmla="*/ 1130300 h 1783292"/>
                  <a:gd name="connsiteX88" fmla="*/ 1192742 w 1753659"/>
                  <a:gd name="connsiteY88" fmla="*/ 1143000 h 1783292"/>
                  <a:gd name="connsiteX89" fmla="*/ 1268942 w 1753659"/>
                  <a:gd name="connsiteY89" fmla="*/ 1200150 h 1783292"/>
                  <a:gd name="connsiteX90" fmla="*/ 1370542 w 1753659"/>
                  <a:gd name="connsiteY90" fmla="*/ 1282700 h 1783292"/>
                  <a:gd name="connsiteX91" fmla="*/ 1459442 w 1753659"/>
                  <a:gd name="connsiteY91" fmla="*/ 1346200 h 1783292"/>
                  <a:gd name="connsiteX92" fmla="*/ 1440392 w 1753659"/>
                  <a:gd name="connsiteY92" fmla="*/ 1377950 h 1783292"/>
                  <a:gd name="connsiteX93" fmla="*/ 1408642 w 1753659"/>
                  <a:gd name="connsiteY93" fmla="*/ 1377950 h 1783292"/>
                  <a:gd name="connsiteX94" fmla="*/ 1383242 w 1753659"/>
                  <a:gd name="connsiteY94" fmla="*/ 1320800 h 1783292"/>
                  <a:gd name="connsiteX95" fmla="*/ 1326092 w 1753659"/>
                  <a:gd name="connsiteY95" fmla="*/ 1339850 h 1783292"/>
                  <a:gd name="connsiteX96" fmla="*/ 1313392 w 1753659"/>
                  <a:gd name="connsiteY96" fmla="*/ 1365250 h 1783292"/>
                  <a:gd name="connsiteX97" fmla="*/ 1294342 w 1753659"/>
                  <a:gd name="connsiteY97" fmla="*/ 1390650 h 1783292"/>
                  <a:gd name="connsiteX98" fmla="*/ 1243542 w 1753659"/>
                  <a:gd name="connsiteY98" fmla="*/ 1397000 h 1783292"/>
                  <a:gd name="connsiteX99" fmla="*/ 1237192 w 1753659"/>
                  <a:gd name="connsiteY99" fmla="*/ 1485900 h 1783292"/>
                  <a:gd name="connsiteX100" fmla="*/ 1243542 w 1753659"/>
                  <a:gd name="connsiteY100" fmla="*/ 1549400 h 1783292"/>
                  <a:gd name="connsiteX101" fmla="*/ 1211792 w 1753659"/>
                  <a:gd name="connsiteY101" fmla="*/ 1625600 h 1783292"/>
                  <a:gd name="connsiteX102" fmla="*/ 1186392 w 1753659"/>
                  <a:gd name="connsiteY102" fmla="*/ 1651000 h 1783292"/>
                  <a:gd name="connsiteX103" fmla="*/ 1224492 w 1753659"/>
                  <a:gd name="connsiteY103" fmla="*/ 1720850 h 1783292"/>
                  <a:gd name="connsiteX104" fmla="*/ 1294342 w 1753659"/>
                  <a:gd name="connsiteY104" fmla="*/ 1758950 h 1783292"/>
                  <a:gd name="connsiteX105" fmla="*/ 1414992 w 1753659"/>
                  <a:gd name="connsiteY105" fmla="*/ 1778000 h 1783292"/>
                  <a:gd name="connsiteX106" fmla="*/ 1446742 w 1753659"/>
                  <a:gd name="connsiteY106" fmla="*/ 1727200 h 1783292"/>
                  <a:gd name="connsiteX107" fmla="*/ 1453887 w 1753659"/>
                  <a:gd name="connsiteY107" fmla="*/ 1665114 h 1783292"/>
                  <a:gd name="connsiteX108" fmla="*/ 1421342 w 1753659"/>
                  <a:gd name="connsiteY108" fmla="*/ 1638300 h 1783292"/>
                  <a:gd name="connsiteX109" fmla="*/ 1319742 w 1753659"/>
                  <a:gd name="connsiteY109" fmla="*/ 1638300 h 1783292"/>
                  <a:gd name="connsiteX110" fmla="*/ 1351492 w 1753659"/>
                  <a:gd name="connsiteY110" fmla="*/ 1593850 h 1783292"/>
                  <a:gd name="connsiteX111" fmla="*/ 1535642 w 1753659"/>
                  <a:gd name="connsiteY111" fmla="*/ 1562100 h 1783292"/>
                  <a:gd name="connsiteX112" fmla="*/ 1608321 w 1753659"/>
                  <a:gd name="connsiteY112" fmla="*/ 1558305 h 1783292"/>
                  <a:gd name="connsiteX113" fmla="*/ 1644263 w 1753659"/>
                  <a:gd name="connsiteY113" fmla="*/ 1469405 h 1783292"/>
                  <a:gd name="connsiteX114" fmla="*/ 1611842 w 1753659"/>
                  <a:gd name="connsiteY114" fmla="*/ 1466850 h 1783292"/>
                  <a:gd name="connsiteX115" fmla="*/ 1605492 w 1753659"/>
                  <a:gd name="connsiteY115" fmla="*/ 1441450 h 1783292"/>
                  <a:gd name="connsiteX116" fmla="*/ 1656292 w 1753659"/>
                  <a:gd name="connsiteY116" fmla="*/ 1435100 h 1783292"/>
                  <a:gd name="connsiteX117" fmla="*/ 1732492 w 1753659"/>
                  <a:gd name="connsiteY117" fmla="*/ 1454150 h 1783292"/>
                  <a:gd name="connsiteX118" fmla="*/ 1738842 w 1753659"/>
                  <a:gd name="connsiteY118" fmla="*/ 1384300 h 1783292"/>
                  <a:gd name="connsiteX119" fmla="*/ 1738842 w 1753659"/>
                  <a:gd name="connsiteY119" fmla="*/ 1327150 h 1783292"/>
                  <a:gd name="connsiteX120" fmla="*/ 1649942 w 1753659"/>
                  <a:gd name="connsiteY120" fmla="*/ 1333500 h 1783292"/>
                  <a:gd name="connsiteX121" fmla="*/ 1554692 w 1753659"/>
                  <a:gd name="connsiteY121" fmla="*/ 1289050 h 1783292"/>
                  <a:gd name="connsiteX122" fmla="*/ 1516592 w 1753659"/>
                  <a:gd name="connsiteY122" fmla="*/ 1295400 h 1783292"/>
                  <a:gd name="connsiteX123" fmla="*/ 1459442 w 1753659"/>
                  <a:gd name="connsiteY123" fmla="*/ 1314450 h 1783292"/>
                  <a:gd name="connsiteX124" fmla="*/ 1450712 w 1753659"/>
                  <a:gd name="connsiteY124" fmla="*/ 1275854 h 1783292"/>
                  <a:gd name="connsiteX125" fmla="*/ 1421342 w 1753659"/>
                  <a:gd name="connsiteY125" fmla="*/ 1257300 h 1783292"/>
                  <a:gd name="connsiteX126" fmla="*/ 1418962 w 1753659"/>
                  <a:gd name="connsiteY126" fmla="*/ 1208162 h 1783292"/>
                  <a:gd name="connsiteX127" fmla="*/ 1383242 w 1753659"/>
                  <a:gd name="connsiteY127" fmla="*/ 1162050 h 1783292"/>
                  <a:gd name="connsiteX128" fmla="*/ 1465792 w 1753659"/>
                  <a:gd name="connsiteY128" fmla="*/ 1111250 h 1783292"/>
                  <a:gd name="connsiteX129" fmla="*/ 1499354 w 1753659"/>
                  <a:gd name="connsiteY129" fmla="*/ 1069603 h 1783292"/>
                  <a:gd name="connsiteX130" fmla="*/ 1522942 w 1753659"/>
                  <a:gd name="connsiteY130" fmla="*/ 1079500 h 1783292"/>
                  <a:gd name="connsiteX131" fmla="*/ 1550825 w 1753659"/>
                  <a:gd name="connsiteY131" fmla="*/ 1112664 h 1783292"/>
                  <a:gd name="connsiteX132" fmla="*/ 1598796 w 1753659"/>
                  <a:gd name="connsiteY132" fmla="*/ 1030486 h 1783292"/>
                  <a:gd name="connsiteX133" fmla="*/ 1573396 w 1753659"/>
                  <a:gd name="connsiteY133" fmla="*/ 1001911 h 1783292"/>
                  <a:gd name="connsiteX134" fmla="*/ 1532467 w 1753659"/>
                  <a:gd name="connsiteY134" fmla="*/ 1009650 h 1783292"/>
                  <a:gd name="connsiteX135" fmla="*/ 1465792 w 1753659"/>
                  <a:gd name="connsiteY135" fmla="*/ 984250 h 1783292"/>
                  <a:gd name="connsiteX136" fmla="*/ 1399912 w 1753659"/>
                  <a:gd name="connsiteY136" fmla="*/ 1007244 h 1783292"/>
                  <a:gd name="connsiteX137" fmla="*/ 1370542 w 1753659"/>
                  <a:gd name="connsiteY137" fmla="*/ 965200 h 1783292"/>
                  <a:gd name="connsiteX138" fmla="*/ 1287992 w 1753659"/>
                  <a:gd name="connsiteY138" fmla="*/ 908050 h 1783292"/>
                  <a:gd name="connsiteX139" fmla="*/ 1211792 w 1753659"/>
                  <a:gd name="connsiteY139" fmla="*/ 806450 h 1783292"/>
                  <a:gd name="connsiteX140" fmla="*/ 1167342 w 1753659"/>
                  <a:gd name="connsiteY140" fmla="*/ 762000 h 1783292"/>
                  <a:gd name="connsiteX141" fmla="*/ 1086852 w 1753659"/>
                  <a:gd name="connsiteY141" fmla="*/ 718443 h 1783292"/>
                  <a:gd name="connsiteX142" fmla="*/ 1078442 w 1753659"/>
                  <a:gd name="connsiteY142" fmla="*/ 692150 h 1783292"/>
                  <a:gd name="connsiteX143" fmla="*/ 1057332 w 1753659"/>
                  <a:gd name="connsiteY143" fmla="*/ 673224 h 1783292"/>
                  <a:gd name="connsiteX144" fmla="*/ 1002242 w 1753659"/>
                  <a:gd name="connsiteY144" fmla="*/ 673100 h 1783292"/>
                  <a:gd name="connsiteX145" fmla="*/ 945092 w 1753659"/>
                  <a:gd name="connsiteY145" fmla="*/ 622300 h 1783292"/>
                  <a:gd name="connsiteX146" fmla="*/ 919692 w 1753659"/>
                  <a:gd name="connsiteY146" fmla="*/ 565150 h 1783292"/>
                  <a:gd name="connsiteX147" fmla="*/ 926042 w 1753659"/>
                  <a:gd name="connsiteY147" fmla="*/ 533400 h 1783292"/>
                  <a:gd name="connsiteX148" fmla="*/ 856192 w 1753659"/>
                  <a:gd name="connsiteY148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265642 w 1753659"/>
                  <a:gd name="connsiteY54" fmla="*/ 895350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766301 w 1753659"/>
                  <a:gd name="connsiteY71" fmla="*/ 1303412 h 1783292"/>
                  <a:gd name="connsiteX72" fmla="*/ 837142 w 1753659"/>
                  <a:gd name="connsiteY72" fmla="*/ 1282700 h 1783292"/>
                  <a:gd name="connsiteX73" fmla="*/ 824442 w 1753659"/>
                  <a:gd name="connsiteY73" fmla="*/ 1327150 h 1783292"/>
                  <a:gd name="connsiteX74" fmla="*/ 872093 w 1753659"/>
                  <a:gd name="connsiteY74" fmla="*/ 1364754 h 1783292"/>
                  <a:gd name="connsiteX75" fmla="*/ 913342 w 1753659"/>
                  <a:gd name="connsiteY75" fmla="*/ 1365250 h 1783292"/>
                  <a:gd name="connsiteX76" fmla="*/ 945092 w 1753659"/>
                  <a:gd name="connsiteY76" fmla="*/ 1397000 h 1783292"/>
                  <a:gd name="connsiteX77" fmla="*/ 971535 w 1753659"/>
                  <a:gd name="connsiteY77" fmla="*/ 1407046 h 1783292"/>
                  <a:gd name="connsiteX78" fmla="*/ 1014942 w 1753659"/>
                  <a:gd name="connsiteY78" fmla="*/ 1377950 h 1783292"/>
                  <a:gd name="connsiteX79" fmla="*/ 1097492 w 1753659"/>
                  <a:gd name="connsiteY79" fmla="*/ 1352550 h 1783292"/>
                  <a:gd name="connsiteX80" fmla="*/ 1116542 w 1753659"/>
                  <a:gd name="connsiteY80" fmla="*/ 1339850 h 1783292"/>
                  <a:gd name="connsiteX81" fmla="*/ 1141942 w 1753659"/>
                  <a:gd name="connsiteY81" fmla="*/ 1301750 h 1783292"/>
                  <a:gd name="connsiteX82" fmla="*/ 1154642 w 1753659"/>
                  <a:gd name="connsiteY82" fmla="*/ 1263650 h 1783292"/>
                  <a:gd name="connsiteX83" fmla="*/ 1167342 w 1753659"/>
                  <a:gd name="connsiteY83" fmla="*/ 1238250 h 1783292"/>
                  <a:gd name="connsiteX84" fmla="*/ 1141942 w 1753659"/>
                  <a:gd name="connsiteY84" fmla="*/ 1187450 h 1783292"/>
                  <a:gd name="connsiteX85" fmla="*/ 1097492 w 1753659"/>
                  <a:gd name="connsiteY85" fmla="*/ 1130300 h 1783292"/>
                  <a:gd name="connsiteX86" fmla="*/ 1040342 w 1753659"/>
                  <a:gd name="connsiteY86" fmla="*/ 1060450 h 1783292"/>
                  <a:gd name="connsiteX87" fmla="*/ 1135592 w 1753659"/>
                  <a:gd name="connsiteY87" fmla="*/ 1130300 h 1783292"/>
                  <a:gd name="connsiteX88" fmla="*/ 1192742 w 1753659"/>
                  <a:gd name="connsiteY88" fmla="*/ 1143000 h 1783292"/>
                  <a:gd name="connsiteX89" fmla="*/ 1268942 w 1753659"/>
                  <a:gd name="connsiteY89" fmla="*/ 1200150 h 1783292"/>
                  <a:gd name="connsiteX90" fmla="*/ 1370542 w 1753659"/>
                  <a:gd name="connsiteY90" fmla="*/ 1282700 h 1783292"/>
                  <a:gd name="connsiteX91" fmla="*/ 1459442 w 1753659"/>
                  <a:gd name="connsiteY91" fmla="*/ 1346200 h 1783292"/>
                  <a:gd name="connsiteX92" fmla="*/ 1440392 w 1753659"/>
                  <a:gd name="connsiteY92" fmla="*/ 1377950 h 1783292"/>
                  <a:gd name="connsiteX93" fmla="*/ 1408642 w 1753659"/>
                  <a:gd name="connsiteY93" fmla="*/ 1377950 h 1783292"/>
                  <a:gd name="connsiteX94" fmla="*/ 1383242 w 1753659"/>
                  <a:gd name="connsiteY94" fmla="*/ 1320800 h 1783292"/>
                  <a:gd name="connsiteX95" fmla="*/ 1326092 w 1753659"/>
                  <a:gd name="connsiteY95" fmla="*/ 1339850 h 1783292"/>
                  <a:gd name="connsiteX96" fmla="*/ 1313392 w 1753659"/>
                  <a:gd name="connsiteY96" fmla="*/ 1365250 h 1783292"/>
                  <a:gd name="connsiteX97" fmla="*/ 1294342 w 1753659"/>
                  <a:gd name="connsiteY97" fmla="*/ 1390650 h 1783292"/>
                  <a:gd name="connsiteX98" fmla="*/ 1243542 w 1753659"/>
                  <a:gd name="connsiteY98" fmla="*/ 1397000 h 1783292"/>
                  <a:gd name="connsiteX99" fmla="*/ 1212711 w 1753659"/>
                  <a:gd name="connsiteY99" fmla="*/ 1394346 h 1783292"/>
                  <a:gd name="connsiteX100" fmla="*/ 1237192 w 1753659"/>
                  <a:gd name="connsiteY100" fmla="*/ 1485900 h 1783292"/>
                  <a:gd name="connsiteX101" fmla="*/ 1243542 w 1753659"/>
                  <a:gd name="connsiteY101" fmla="*/ 1549400 h 1783292"/>
                  <a:gd name="connsiteX102" fmla="*/ 1211792 w 1753659"/>
                  <a:gd name="connsiteY102" fmla="*/ 1625600 h 1783292"/>
                  <a:gd name="connsiteX103" fmla="*/ 1186392 w 1753659"/>
                  <a:gd name="connsiteY103" fmla="*/ 1651000 h 1783292"/>
                  <a:gd name="connsiteX104" fmla="*/ 1224492 w 1753659"/>
                  <a:gd name="connsiteY104" fmla="*/ 1720850 h 1783292"/>
                  <a:gd name="connsiteX105" fmla="*/ 1294342 w 1753659"/>
                  <a:gd name="connsiteY105" fmla="*/ 1758950 h 1783292"/>
                  <a:gd name="connsiteX106" fmla="*/ 1414992 w 1753659"/>
                  <a:gd name="connsiteY106" fmla="*/ 1778000 h 1783292"/>
                  <a:gd name="connsiteX107" fmla="*/ 1446742 w 1753659"/>
                  <a:gd name="connsiteY107" fmla="*/ 1727200 h 1783292"/>
                  <a:gd name="connsiteX108" fmla="*/ 1453887 w 1753659"/>
                  <a:gd name="connsiteY108" fmla="*/ 1665114 h 1783292"/>
                  <a:gd name="connsiteX109" fmla="*/ 1421342 w 1753659"/>
                  <a:gd name="connsiteY109" fmla="*/ 1638300 h 1783292"/>
                  <a:gd name="connsiteX110" fmla="*/ 1319742 w 1753659"/>
                  <a:gd name="connsiteY110" fmla="*/ 1638300 h 1783292"/>
                  <a:gd name="connsiteX111" fmla="*/ 1351492 w 1753659"/>
                  <a:gd name="connsiteY111" fmla="*/ 1593850 h 1783292"/>
                  <a:gd name="connsiteX112" fmla="*/ 1535642 w 1753659"/>
                  <a:gd name="connsiteY112" fmla="*/ 1562100 h 1783292"/>
                  <a:gd name="connsiteX113" fmla="*/ 1608321 w 1753659"/>
                  <a:gd name="connsiteY113" fmla="*/ 1558305 h 1783292"/>
                  <a:gd name="connsiteX114" fmla="*/ 1644263 w 1753659"/>
                  <a:gd name="connsiteY114" fmla="*/ 1469405 h 1783292"/>
                  <a:gd name="connsiteX115" fmla="*/ 1611842 w 1753659"/>
                  <a:gd name="connsiteY115" fmla="*/ 1466850 h 1783292"/>
                  <a:gd name="connsiteX116" fmla="*/ 1605492 w 1753659"/>
                  <a:gd name="connsiteY116" fmla="*/ 1441450 h 1783292"/>
                  <a:gd name="connsiteX117" fmla="*/ 1656292 w 1753659"/>
                  <a:gd name="connsiteY117" fmla="*/ 1435100 h 1783292"/>
                  <a:gd name="connsiteX118" fmla="*/ 1732492 w 1753659"/>
                  <a:gd name="connsiteY118" fmla="*/ 1454150 h 1783292"/>
                  <a:gd name="connsiteX119" fmla="*/ 1738842 w 1753659"/>
                  <a:gd name="connsiteY119" fmla="*/ 1384300 h 1783292"/>
                  <a:gd name="connsiteX120" fmla="*/ 1738842 w 1753659"/>
                  <a:gd name="connsiteY120" fmla="*/ 1327150 h 1783292"/>
                  <a:gd name="connsiteX121" fmla="*/ 1649942 w 1753659"/>
                  <a:gd name="connsiteY121" fmla="*/ 1333500 h 1783292"/>
                  <a:gd name="connsiteX122" fmla="*/ 1554692 w 1753659"/>
                  <a:gd name="connsiteY122" fmla="*/ 1289050 h 1783292"/>
                  <a:gd name="connsiteX123" fmla="*/ 1516592 w 1753659"/>
                  <a:gd name="connsiteY123" fmla="*/ 1295400 h 1783292"/>
                  <a:gd name="connsiteX124" fmla="*/ 1459442 w 1753659"/>
                  <a:gd name="connsiteY124" fmla="*/ 1314450 h 1783292"/>
                  <a:gd name="connsiteX125" fmla="*/ 1450712 w 1753659"/>
                  <a:gd name="connsiteY125" fmla="*/ 1275854 h 1783292"/>
                  <a:gd name="connsiteX126" fmla="*/ 1421342 w 1753659"/>
                  <a:gd name="connsiteY126" fmla="*/ 1257300 h 1783292"/>
                  <a:gd name="connsiteX127" fmla="*/ 1418962 w 1753659"/>
                  <a:gd name="connsiteY127" fmla="*/ 1208162 h 1783292"/>
                  <a:gd name="connsiteX128" fmla="*/ 1383242 w 1753659"/>
                  <a:gd name="connsiteY128" fmla="*/ 1162050 h 1783292"/>
                  <a:gd name="connsiteX129" fmla="*/ 1465792 w 1753659"/>
                  <a:gd name="connsiteY129" fmla="*/ 1111250 h 1783292"/>
                  <a:gd name="connsiteX130" fmla="*/ 1499354 w 1753659"/>
                  <a:gd name="connsiteY130" fmla="*/ 1069603 h 1783292"/>
                  <a:gd name="connsiteX131" fmla="*/ 1522942 w 1753659"/>
                  <a:gd name="connsiteY131" fmla="*/ 1079500 h 1783292"/>
                  <a:gd name="connsiteX132" fmla="*/ 1550825 w 1753659"/>
                  <a:gd name="connsiteY132" fmla="*/ 1112664 h 1783292"/>
                  <a:gd name="connsiteX133" fmla="*/ 1598796 w 1753659"/>
                  <a:gd name="connsiteY133" fmla="*/ 1030486 h 1783292"/>
                  <a:gd name="connsiteX134" fmla="*/ 1573396 w 1753659"/>
                  <a:gd name="connsiteY134" fmla="*/ 1001911 h 1783292"/>
                  <a:gd name="connsiteX135" fmla="*/ 1532467 w 1753659"/>
                  <a:gd name="connsiteY135" fmla="*/ 1009650 h 1783292"/>
                  <a:gd name="connsiteX136" fmla="*/ 1465792 w 1753659"/>
                  <a:gd name="connsiteY136" fmla="*/ 984250 h 1783292"/>
                  <a:gd name="connsiteX137" fmla="*/ 1399912 w 1753659"/>
                  <a:gd name="connsiteY137" fmla="*/ 1007244 h 1783292"/>
                  <a:gd name="connsiteX138" fmla="*/ 1370542 w 1753659"/>
                  <a:gd name="connsiteY138" fmla="*/ 965200 h 1783292"/>
                  <a:gd name="connsiteX139" fmla="*/ 1287992 w 1753659"/>
                  <a:gd name="connsiteY139" fmla="*/ 908050 h 1783292"/>
                  <a:gd name="connsiteX140" fmla="*/ 1211792 w 1753659"/>
                  <a:gd name="connsiteY140" fmla="*/ 806450 h 1783292"/>
                  <a:gd name="connsiteX141" fmla="*/ 1167342 w 1753659"/>
                  <a:gd name="connsiteY141" fmla="*/ 762000 h 1783292"/>
                  <a:gd name="connsiteX142" fmla="*/ 1086852 w 1753659"/>
                  <a:gd name="connsiteY142" fmla="*/ 718443 h 1783292"/>
                  <a:gd name="connsiteX143" fmla="*/ 1078442 w 1753659"/>
                  <a:gd name="connsiteY143" fmla="*/ 692150 h 1783292"/>
                  <a:gd name="connsiteX144" fmla="*/ 1057332 w 1753659"/>
                  <a:gd name="connsiteY144" fmla="*/ 673224 h 1783292"/>
                  <a:gd name="connsiteX145" fmla="*/ 1002242 w 1753659"/>
                  <a:gd name="connsiteY145" fmla="*/ 673100 h 1783292"/>
                  <a:gd name="connsiteX146" fmla="*/ 945092 w 1753659"/>
                  <a:gd name="connsiteY146" fmla="*/ 622300 h 1783292"/>
                  <a:gd name="connsiteX147" fmla="*/ 919692 w 1753659"/>
                  <a:gd name="connsiteY147" fmla="*/ 565150 h 1783292"/>
                  <a:gd name="connsiteX148" fmla="*/ 926042 w 1753659"/>
                  <a:gd name="connsiteY148" fmla="*/ 533400 h 1783292"/>
                  <a:gd name="connsiteX149" fmla="*/ 856192 w 1753659"/>
                  <a:gd name="connsiteY149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265642 w 1753659"/>
                  <a:gd name="connsiteY54" fmla="*/ 895350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766301 w 1753659"/>
                  <a:gd name="connsiteY71" fmla="*/ 1303412 h 1783292"/>
                  <a:gd name="connsiteX72" fmla="*/ 837142 w 1753659"/>
                  <a:gd name="connsiteY72" fmla="*/ 1282700 h 1783292"/>
                  <a:gd name="connsiteX73" fmla="*/ 824442 w 1753659"/>
                  <a:gd name="connsiteY73" fmla="*/ 1327150 h 1783292"/>
                  <a:gd name="connsiteX74" fmla="*/ 872093 w 1753659"/>
                  <a:gd name="connsiteY74" fmla="*/ 1364754 h 1783292"/>
                  <a:gd name="connsiteX75" fmla="*/ 913342 w 1753659"/>
                  <a:gd name="connsiteY75" fmla="*/ 1365250 h 1783292"/>
                  <a:gd name="connsiteX76" fmla="*/ 945092 w 1753659"/>
                  <a:gd name="connsiteY76" fmla="*/ 1397000 h 1783292"/>
                  <a:gd name="connsiteX77" fmla="*/ 971535 w 1753659"/>
                  <a:gd name="connsiteY77" fmla="*/ 1407046 h 1783292"/>
                  <a:gd name="connsiteX78" fmla="*/ 1014942 w 1753659"/>
                  <a:gd name="connsiteY78" fmla="*/ 1377950 h 1783292"/>
                  <a:gd name="connsiteX79" fmla="*/ 1097492 w 1753659"/>
                  <a:gd name="connsiteY79" fmla="*/ 1352550 h 1783292"/>
                  <a:gd name="connsiteX80" fmla="*/ 1116542 w 1753659"/>
                  <a:gd name="connsiteY80" fmla="*/ 1339850 h 1783292"/>
                  <a:gd name="connsiteX81" fmla="*/ 1141942 w 1753659"/>
                  <a:gd name="connsiteY81" fmla="*/ 1301750 h 1783292"/>
                  <a:gd name="connsiteX82" fmla="*/ 1154642 w 1753659"/>
                  <a:gd name="connsiteY82" fmla="*/ 1263650 h 1783292"/>
                  <a:gd name="connsiteX83" fmla="*/ 1167342 w 1753659"/>
                  <a:gd name="connsiteY83" fmla="*/ 1238250 h 1783292"/>
                  <a:gd name="connsiteX84" fmla="*/ 1141942 w 1753659"/>
                  <a:gd name="connsiteY84" fmla="*/ 1187450 h 1783292"/>
                  <a:gd name="connsiteX85" fmla="*/ 1097492 w 1753659"/>
                  <a:gd name="connsiteY85" fmla="*/ 1130300 h 1783292"/>
                  <a:gd name="connsiteX86" fmla="*/ 1040342 w 1753659"/>
                  <a:gd name="connsiteY86" fmla="*/ 1060450 h 1783292"/>
                  <a:gd name="connsiteX87" fmla="*/ 1135592 w 1753659"/>
                  <a:gd name="connsiteY87" fmla="*/ 1130300 h 1783292"/>
                  <a:gd name="connsiteX88" fmla="*/ 1192742 w 1753659"/>
                  <a:gd name="connsiteY88" fmla="*/ 1143000 h 1783292"/>
                  <a:gd name="connsiteX89" fmla="*/ 1268942 w 1753659"/>
                  <a:gd name="connsiteY89" fmla="*/ 1200150 h 1783292"/>
                  <a:gd name="connsiteX90" fmla="*/ 1370542 w 1753659"/>
                  <a:gd name="connsiteY90" fmla="*/ 1282700 h 1783292"/>
                  <a:gd name="connsiteX91" fmla="*/ 1459442 w 1753659"/>
                  <a:gd name="connsiteY91" fmla="*/ 1346200 h 1783292"/>
                  <a:gd name="connsiteX92" fmla="*/ 1440392 w 1753659"/>
                  <a:gd name="connsiteY92" fmla="*/ 1377950 h 1783292"/>
                  <a:gd name="connsiteX93" fmla="*/ 1408642 w 1753659"/>
                  <a:gd name="connsiteY93" fmla="*/ 1377950 h 1783292"/>
                  <a:gd name="connsiteX94" fmla="*/ 1383242 w 1753659"/>
                  <a:gd name="connsiteY94" fmla="*/ 1320800 h 1783292"/>
                  <a:gd name="connsiteX95" fmla="*/ 1326092 w 1753659"/>
                  <a:gd name="connsiteY95" fmla="*/ 1339850 h 1783292"/>
                  <a:gd name="connsiteX96" fmla="*/ 1313392 w 1753659"/>
                  <a:gd name="connsiteY96" fmla="*/ 1365250 h 1783292"/>
                  <a:gd name="connsiteX97" fmla="*/ 1294342 w 1753659"/>
                  <a:gd name="connsiteY97" fmla="*/ 1390650 h 1783292"/>
                  <a:gd name="connsiteX98" fmla="*/ 1243542 w 1753659"/>
                  <a:gd name="connsiteY98" fmla="*/ 1397000 h 1783292"/>
                  <a:gd name="connsiteX99" fmla="*/ 1212711 w 1753659"/>
                  <a:gd name="connsiteY99" fmla="*/ 1394346 h 1783292"/>
                  <a:gd name="connsiteX100" fmla="*/ 1234936 w 1753659"/>
                  <a:gd name="connsiteY100" fmla="*/ 1430288 h 1783292"/>
                  <a:gd name="connsiteX101" fmla="*/ 1237192 w 1753659"/>
                  <a:gd name="connsiteY101" fmla="*/ 1485900 h 1783292"/>
                  <a:gd name="connsiteX102" fmla="*/ 1243542 w 1753659"/>
                  <a:gd name="connsiteY102" fmla="*/ 1549400 h 1783292"/>
                  <a:gd name="connsiteX103" fmla="*/ 1211792 w 1753659"/>
                  <a:gd name="connsiteY103" fmla="*/ 1625600 h 1783292"/>
                  <a:gd name="connsiteX104" fmla="*/ 1186392 w 1753659"/>
                  <a:gd name="connsiteY104" fmla="*/ 1651000 h 1783292"/>
                  <a:gd name="connsiteX105" fmla="*/ 1224492 w 1753659"/>
                  <a:gd name="connsiteY105" fmla="*/ 1720850 h 1783292"/>
                  <a:gd name="connsiteX106" fmla="*/ 1294342 w 1753659"/>
                  <a:gd name="connsiteY106" fmla="*/ 1758950 h 1783292"/>
                  <a:gd name="connsiteX107" fmla="*/ 1414992 w 1753659"/>
                  <a:gd name="connsiteY107" fmla="*/ 1778000 h 1783292"/>
                  <a:gd name="connsiteX108" fmla="*/ 1446742 w 1753659"/>
                  <a:gd name="connsiteY108" fmla="*/ 1727200 h 1783292"/>
                  <a:gd name="connsiteX109" fmla="*/ 1453887 w 1753659"/>
                  <a:gd name="connsiteY109" fmla="*/ 1665114 h 1783292"/>
                  <a:gd name="connsiteX110" fmla="*/ 1421342 w 1753659"/>
                  <a:gd name="connsiteY110" fmla="*/ 1638300 h 1783292"/>
                  <a:gd name="connsiteX111" fmla="*/ 1319742 w 1753659"/>
                  <a:gd name="connsiteY111" fmla="*/ 1638300 h 1783292"/>
                  <a:gd name="connsiteX112" fmla="*/ 1351492 w 1753659"/>
                  <a:gd name="connsiteY112" fmla="*/ 1593850 h 1783292"/>
                  <a:gd name="connsiteX113" fmla="*/ 1535642 w 1753659"/>
                  <a:gd name="connsiteY113" fmla="*/ 1562100 h 1783292"/>
                  <a:gd name="connsiteX114" fmla="*/ 1608321 w 1753659"/>
                  <a:gd name="connsiteY114" fmla="*/ 1558305 h 1783292"/>
                  <a:gd name="connsiteX115" fmla="*/ 1644263 w 1753659"/>
                  <a:gd name="connsiteY115" fmla="*/ 1469405 h 1783292"/>
                  <a:gd name="connsiteX116" fmla="*/ 1611842 w 1753659"/>
                  <a:gd name="connsiteY116" fmla="*/ 1466850 h 1783292"/>
                  <a:gd name="connsiteX117" fmla="*/ 1605492 w 1753659"/>
                  <a:gd name="connsiteY117" fmla="*/ 1441450 h 1783292"/>
                  <a:gd name="connsiteX118" fmla="*/ 1656292 w 1753659"/>
                  <a:gd name="connsiteY118" fmla="*/ 1435100 h 1783292"/>
                  <a:gd name="connsiteX119" fmla="*/ 1732492 w 1753659"/>
                  <a:gd name="connsiteY119" fmla="*/ 1454150 h 1783292"/>
                  <a:gd name="connsiteX120" fmla="*/ 1738842 w 1753659"/>
                  <a:gd name="connsiteY120" fmla="*/ 1384300 h 1783292"/>
                  <a:gd name="connsiteX121" fmla="*/ 1738842 w 1753659"/>
                  <a:gd name="connsiteY121" fmla="*/ 1327150 h 1783292"/>
                  <a:gd name="connsiteX122" fmla="*/ 1649942 w 1753659"/>
                  <a:gd name="connsiteY122" fmla="*/ 1333500 h 1783292"/>
                  <a:gd name="connsiteX123" fmla="*/ 1554692 w 1753659"/>
                  <a:gd name="connsiteY123" fmla="*/ 1289050 h 1783292"/>
                  <a:gd name="connsiteX124" fmla="*/ 1516592 w 1753659"/>
                  <a:gd name="connsiteY124" fmla="*/ 1295400 h 1783292"/>
                  <a:gd name="connsiteX125" fmla="*/ 1459442 w 1753659"/>
                  <a:gd name="connsiteY125" fmla="*/ 1314450 h 1783292"/>
                  <a:gd name="connsiteX126" fmla="*/ 1450712 w 1753659"/>
                  <a:gd name="connsiteY126" fmla="*/ 1275854 h 1783292"/>
                  <a:gd name="connsiteX127" fmla="*/ 1421342 w 1753659"/>
                  <a:gd name="connsiteY127" fmla="*/ 1257300 h 1783292"/>
                  <a:gd name="connsiteX128" fmla="*/ 1418962 w 1753659"/>
                  <a:gd name="connsiteY128" fmla="*/ 1208162 h 1783292"/>
                  <a:gd name="connsiteX129" fmla="*/ 1383242 w 1753659"/>
                  <a:gd name="connsiteY129" fmla="*/ 1162050 h 1783292"/>
                  <a:gd name="connsiteX130" fmla="*/ 1465792 w 1753659"/>
                  <a:gd name="connsiteY130" fmla="*/ 1111250 h 1783292"/>
                  <a:gd name="connsiteX131" fmla="*/ 1499354 w 1753659"/>
                  <a:gd name="connsiteY131" fmla="*/ 1069603 h 1783292"/>
                  <a:gd name="connsiteX132" fmla="*/ 1522942 w 1753659"/>
                  <a:gd name="connsiteY132" fmla="*/ 1079500 h 1783292"/>
                  <a:gd name="connsiteX133" fmla="*/ 1550825 w 1753659"/>
                  <a:gd name="connsiteY133" fmla="*/ 1112664 h 1783292"/>
                  <a:gd name="connsiteX134" fmla="*/ 1598796 w 1753659"/>
                  <a:gd name="connsiteY134" fmla="*/ 1030486 h 1783292"/>
                  <a:gd name="connsiteX135" fmla="*/ 1573396 w 1753659"/>
                  <a:gd name="connsiteY135" fmla="*/ 1001911 h 1783292"/>
                  <a:gd name="connsiteX136" fmla="*/ 1532467 w 1753659"/>
                  <a:gd name="connsiteY136" fmla="*/ 1009650 h 1783292"/>
                  <a:gd name="connsiteX137" fmla="*/ 1465792 w 1753659"/>
                  <a:gd name="connsiteY137" fmla="*/ 984250 h 1783292"/>
                  <a:gd name="connsiteX138" fmla="*/ 1399912 w 1753659"/>
                  <a:gd name="connsiteY138" fmla="*/ 1007244 h 1783292"/>
                  <a:gd name="connsiteX139" fmla="*/ 1370542 w 1753659"/>
                  <a:gd name="connsiteY139" fmla="*/ 965200 h 1783292"/>
                  <a:gd name="connsiteX140" fmla="*/ 1287992 w 1753659"/>
                  <a:gd name="connsiteY140" fmla="*/ 908050 h 1783292"/>
                  <a:gd name="connsiteX141" fmla="*/ 1211792 w 1753659"/>
                  <a:gd name="connsiteY141" fmla="*/ 806450 h 1783292"/>
                  <a:gd name="connsiteX142" fmla="*/ 1167342 w 1753659"/>
                  <a:gd name="connsiteY142" fmla="*/ 762000 h 1783292"/>
                  <a:gd name="connsiteX143" fmla="*/ 1086852 w 1753659"/>
                  <a:gd name="connsiteY143" fmla="*/ 718443 h 1783292"/>
                  <a:gd name="connsiteX144" fmla="*/ 1078442 w 1753659"/>
                  <a:gd name="connsiteY144" fmla="*/ 692150 h 1783292"/>
                  <a:gd name="connsiteX145" fmla="*/ 1057332 w 1753659"/>
                  <a:gd name="connsiteY145" fmla="*/ 673224 h 1783292"/>
                  <a:gd name="connsiteX146" fmla="*/ 1002242 w 1753659"/>
                  <a:gd name="connsiteY146" fmla="*/ 673100 h 1783292"/>
                  <a:gd name="connsiteX147" fmla="*/ 945092 w 1753659"/>
                  <a:gd name="connsiteY147" fmla="*/ 622300 h 1783292"/>
                  <a:gd name="connsiteX148" fmla="*/ 919692 w 1753659"/>
                  <a:gd name="connsiteY148" fmla="*/ 565150 h 1783292"/>
                  <a:gd name="connsiteX149" fmla="*/ 926042 w 1753659"/>
                  <a:gd name="connsiteY149" fmla="*/ 533400 h 1783292"/>
                  <a:gd name="connsiteX150" fmla="*/ 856192 w 1753659"/>
                  <a:gd name="connsiteY150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265642 w 1753659"/>
                  <a:gd name="connsiteY54" fmla="*/ 895350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766301 w 1753659"/>
                  <a:gd name="connsiteY71" fmla="*/ 1303412 h 1783292"/>
                  <a:gd name="connsiteX72" fmla="*/ 837142 w 1753659"/>
                  <a:gd name="connsiteY72" fmla="*/ 1282700 h 1783292"/>
                  <a:gd name="connsiteX73" fmla="*/ 824442 w 1753659"/>
                  <a:gd name="connsiteY73" fmla="*/ 1327150 h 1783292"/>
                  <a:gd name="connsiteX74" fmla="*/ 872093 w 1753659"/>
                  <a:gd name="connsiteY74" fmla="*/ 1364754 h 1783292"/>
                  <a:gd name="connsiteX75" fmla="*/ 913342 w 1753659"/>
                  <a:gd name="connsiteY75" fmla="*/ 1365250 h 1783292"/>
                  <a:gd name="connsiteX76" fmla="*/ 945092 w 1753659"/>
                  <a:gd name="connsiteY76" fmla="*/ 1397000 h 1783292"/>
                  <a:gd name="connsiteX77" fmla="*/ 971535 w 1753659"/>
                  <a:gd name="connsiteY77" fmla="*/ 1407046 h 1783292"/>
                  <a:gd name="connsiteX78" fmla="*/ 1014942 w 1753659"/>
                  <a:gd name="connsiteY78" fmla="*/ 1377950 h 1783292"/>
                  <a:gd name="connsiteX79" fmla="*/ 1097492 w 1753659"/>
                  <a:gd name="connsiteY79" fmla="*/ 1352550 h 1783292"/>
                  <a:gd name="connsiteX80" fmla="*/ 1116542 w 1753659"/>
                  <a:gd name="connsiteY80" fmla="*/ 1339850 h 1783292"/>
                  <a:gd name="connsiteX81" fmla="*/ 1141942 w 1753659"/>
                  <a:gd name="connsiteY81" fmla="*/ 1301750 h 1783292"/>
                  <a:gd name="connsiteX82" fmla="*/ 1154642 w 1753659"/>
                  <a:gd name="connsiteY82" fmla="*/ 1263650 h 1783292"/>
                  <a:gd name="connsiteX83" fmla="*/ 1167342 w 1753659"/>
                  <a:gd name="connsiteY83" fmla="*/ 1238250 h 1783292"/>
                  <a:gd name="connsiteX84" fmla="*/ 1141942 w 1753659"/>
                  <a:gd name="connsiteY84" fmla="*/ 1187450 h 1783292"/>
                  <a:gd name="connsiteX85" fmla="*/ 1097492 w 1753659"/>
                  <a:gd name="connsiteY85" fmla="*/ 1130300 h 1783292"/>
                  <a:gd name="connsiteX86" fmla="*/ 1040342 w 1753659"/>
                  <a:gd name="connsiteY86" fmla="*/ 1060450 h 1783292"/>
                  <a:gd name="connsiteX87" fmla="*/ 1135592 w 1753659"/>
                  <a:gd name="connsiteY87" fmla="*/ 1130300 h 1783292"/>
                  <a:gd name="connsiteX88" fmla="*/ 1192742 w 1753659"/>
                  <a:gd name="connsiteY88" fmla="*/ 1143000 h 1783292"/>
                  <a:gd name="connsiteX89" fmla="*/ 1268942 w 1753659"/>
                  <a:gd name="connsiteY89" fmla="*/ 1200150 h 1783292"/>
                  <a:gd name="connsiteX90" fmla="*/ 1370542 w 1753659"/>
                  <a:gd name="connsiteY90" fmla="*/ 1282700 h 1783292"/>
                  <a:gd name="connsiteX91" fmla="*/ 1459442 w 1753659"/>
                  <a:gd name="connsiteY91" fmla="*/ 1346200 h 1783292"/>
                  <a:gd name="connsiteX92" fmla="*/ 1440392 w 1753659"/>
                  <a:gd name="connsiteY92" fmla="*/ 1377950 h 1783292"/>
                  <a:gd name="connsiteX93" fmla="*/ 1408642 w 1753659"/>
                  <a:gd name="connsiteY93" fmla="*/ 1377950 h 1783292"/>
                  <a:gd name="connsiteX94" fmla="*/ 1383242 w 1753659"/>
                  <a:gd name="connsiteY94" fmla="*/ 1320800 h 1783292"/>
                  <a:gd name="connsiteX95" fmla="*/ 1326092 w 1753659"/>
                  <a:gd name="connsiteY95" fmla="*/ 1339850 h 1783292"/>
                  <a:gd name="connsiteX96" fmla="*/ 1313392 w 1753659"/>
                  <a:gd name="connsiteY96" fmla="*/ 1365250 h 1783292"/>
                  <a:gd name="connsiteX97" fmla="*/ 1294342 w 1753659"/>
                  <a:gd name="connsiteY97" fmla="*/ 1390650 h 1783292"/>
                  <a:gd name="connsiteX98" fmla="*/ 1243542 w 1753659"/>
                  <a:gd name="connsiteY98" fmla="*/ 1397000 h 1783292"/>
                  <a:gd name="connsiteX99" fmla="*/ 1212711 w 1753659"/>
                  <a:gd name="connsiteY99" fmla="*/ 1394346 h 1783292"/>
                  <a:gd name="connsiteX100" fmla="*/ 1234936 w 1753659"/>
                  <a:gd name="connsiteY100" fmla="*/ 1430288 h 1783292"/>
                  <a:gd name="connsiteX101" fmla="*/ 1251828 w 1753659"/>
                  <a:gd name="connsiteY101" fmla="*/ 1503313 h 1783292"/>
                  <a:gd name="connsiteX102" fmla="*/ 1243542 w 1753659"/>
                  <a:gd name="connsiteY102" fmla="*/ 1549400 h 1783292"/>
                  <a:gd name="connsiteX103" fmla="*/ 1211792 w 1753659"/>
                  <a:gd name="connsiteY103" fmla="*/ 1625600 h 1783292"/>
                  <a:gd name="connsiteX104" fmla="*/ 1186392 w 1753659"/>
                  <a:gd name="connsiteY104" fmla="*/ 1651000 h 1783292"/>
                  <a:gd name="connsiteX105" fmla="*/ 1224492 w 1753659"/>
                  <a:gd name="connsiteY105" fmla="*/ 1720850 h 1783292"/>
                  <a:gd name="connsiteX106" fmla="*/ 1294342 w 1753659"/>
                  <a:gd name="connsiteY106" fmla="*/ 1758950 h 1783292"/>
                  <a:gd name="connsiteX107" fmla="*/ 1414992 w 1753659"/>
                  <a:gd name="connsiteY107" fmla="*/ 1778000 h 1783292"/>
                  <a:gd name="connsiteX108" fmla="*/ 1446742 w 1753659"/>
                  <a:gd name="connsiteY108" fmla="*/ 1727200 h 1783292"/>
                  <a:gd name="connsiteX109" fmla="*/ 1453887 w 1753659"/>
                  <a:gd name="connsiteY109" fmla="*/ 1665114 h 1783292"/>
                  <a:gd name="connsiteX110" fmla="*/ 1421342 w 1753659"/>
                  <a:gd name="connsiteY110" fmla="*/ 1638300 h 1783292"/>
                  <a:gd name="connsiteX111" fmla="*/ 1319742 w 1753659"/>
                  <a:gd name="connsiteY111" fmla="*/ 1638300 h 1783292"/>
                  <a:gd name="connsiteX112" fmla="*/ 1351492 w 1753659"/>
                  <a:gd name="connsiteY112" fmla="*/ 1593850 h 1783292"/>
                  <a:gd name="connsiteX113" fmla="*/ 1535642 w 1753659"/>
                  <a:gd name="connsiteY113" fmla="*/ 1562100 h 1783292"/>
                  <a:gd name="connsiteX114" fmla="*/ 1608321 w 1753659"/>
                  <a:gd name="connsiteY114" fmla="*/ 1558305 h 1783292"/>
                  <a:gd name="connsiteX115" fmla="*/ 1644263 w 1753659"/>
                  <a:gd name="connsiteY115" fmla="*/ 1469405 h 1783292"/>
                  <a:gd name="connsiteX116" fmla="*/ 1611842 w 1753659"/>
                  <a:gd name="connsiteY116" fmla="*/ 1466850 h 1783292"/>
                  <a:gd name="connsiteX117" fmla="*/ 1605492 w 1753659"/>
                  <a:gd name="connsiteY117" fmla="*/ 1441450 h 1783292"/>
                  <a:gd name="connsiteX118" fmla="*/ 1656292 w 1753659"/>
                  <a:gd name="connsiteY118" fmla="*/ 1435100 h 1783292"/>
                  <a:gd name="connsiteX119" fmla="*/ 1732492 w 1753659"/>
                  <a:gd name="connsiteY119" fmla="*/ 1454150 h 1783292"/>
                  <a:gd name="connsiteX120" fmla="*/ 1738842 w 1753659"/>
                  <a:gd name="connsiteY120" fmla="*/ 1384300 h 1783292"/>
                  <a:gd name="connsiteX121" fmla="*/ 1738842 w 1753659"/>
                  <a:gd name="connsiteY121" fmla="*/ 1327150 h 1783292"/>
                  <a:gd name="connsiteX122" fmla="*/ 1649942 w 1753659"/>
                  <a:gd name="connsiteY122" fmla="*/ 1333500 h 1783292"/>
                  <a:gd name="connsiteX123" fmla="*/ 1554692 w 1753659"/>
                  <a:gd name="connsiteY123" fmla="*/ 1289050 h 1783292"/>
                  <a:gd name="connsiteX124" fmla="*/ 1516592 w 1753659"/>
                  <a:gd name="connsiteY124" fmla="*/ 1295400 h 1783292"/>
                  <a:gd name="connsiteX125" fmla="*/ 1459442 w 1753659"/>
                  <a:gd name="connsiteY125" fmla="*/ 1314450 h 1783292"/>
                  <a:gd name="connsiteX126" fmla="*/ 1450712 w 1753659"/>
                  <a:gd name="connsiteY126" fmla="*/ 1275854 h 1783292"/>
                  <a:gd name="connsiteX127" fmla="*/ 1421342 w 1753659"/>
                  <a:gd name="connsiteY127" fmla="*/ 1257300 h 1783292"/>
                  <a:gd name="connsiteX128" fmla="*/ 1418962 w 1753659"/>
                  <a:gd name="connsiteY128" fmla="*/ 1208162 h 1783292"/>
                  <a:gd name="connsiteX129" fmla="*/ 1383242 w 1753659"/>
                  <a:gd name="connsiteY129" fmla="*/ 1162050 h 1783292"/>
                  <a:gd name="connsiteX130" fmla="*/ 1465792 w 1753659"/>
                  <a:gd name="connsiteY130" fmla="*/ 1111250 h 1783292"/>
                  <a:gd name="connsiteX131" fmla="*/ 1499354 w 1753659"/>
                  <a:gd name="connsiteY131" fmla="*/ 1069603 h 1783292"/>
                  <a:gd name="connsiteX132" fmla="*/ 1522942 w 1753659"/>
                  <a:gd name="connsiteY132" fmla="*/ 1079500 h 1783292"/>
                  <a:gd name="connsiteX133" fmla="*/ 1550825 w 1753659"/>
                  <a:gd name="connsiteY133" fmla="*/ 1112664 h 1783292"/>
                  <a:gd name="connsiteX134" fmla="*/ 1598796 w 1753659"/>
                  <a:gd name="connsiteY134" fmla="*/ 1030486 h 1783292"/>
                  <a:gd name="connsiteX135" fmla="*/ 1573396 w 1753659"/>
                  <a:gd name="connsiteY135" fmla="*/ 1001911 h 1783292"/>
                  <a:gd name="connsiteX136" fmla="*/ 1532467 w 1753659"/>
                  <a:gd name="connsiteY136" fmla="*/ 1009650 h 1783292"/>
                  <a:gd name="connsiteX137" fmla="*/ 1465792 w 1753659"/>
                  <a:gd name="connsiteY137" fmla="*/ 984250 h 1783292"/>
                  <a:gd name="connsiteX138" fmla="*/ 1399912 w 1753659"/>
                  <a:gd name="connsiteY138" fmla="*/ 1007244 h 1783292"/>
                  <a:gd name="connsiteX139" fmla="*/ 1370542 w 1753659"/>
                  <a:gd name="connsiteY139" fmla="*/ 965200 h 1783292"/>
                  <a:gd name="connsiteX140" fmla="*/ 1287992 w 1753659"/>
                  <a:gd name="connsiteY140" fmla="*/ 908050 h 1783292"/>
                  <a:gd name="connsiteX141" fmla="*/ 1211792 w 1753659"/>
                  <a:gd name="connsiteY141" fmla="*/ 806450 h 1783292"/>
                  <a:gd name="connsiteX142" fmla="*/ 1167342 w 1753659"/>
                  <a:gd name="connsiteY142" fmla="*/ 762000 h 1783292"/>
                  <a:gd name="connsiteX143" fmla="*/ 1086852 w 1753659"/>
                  <a:gd name="connsiteY143" fmla="*/ 718443 h 1783292"/>
                  <a:gd name="connsiteX144" fmla="*/ 1078442 w 1753659"/>
                  <a:gd name="connsiteY144" fmla="*/ 692150 h 1783292"/>
                  <a:gd name="connsiteX145" fmla="*/ 1057332 w 1753659"/>
                  <a:gd name="connsiteY145" fmla="*/ 673224 h 1783292"/>
                  <a:gd name="connsiteX146" fmla="*/ 1002242 w 1753659"/>
                  <a:gd name="connsiteY146" fmla="*/ 673100 h 1783292"/>
                  <a:gd name="connsiteX147" fmla="*/ 945092 w 1753659"/>
                  <a:gd name="connsiteY147" fmla="*/ 622300 h 1783292"/>
                  <a:gd name="connsiteX148" fmla="*/ 919692 w 1753659"/>
                  <a:gd name="connsiteY148" fmla="*/ 565150 h 1783292"/>
                  <a:gd name="connsiteX149" fmla="*/ 926042 w 1753659"/>
                  <a:gd name="connsiteY149" fmla="*/ 533400 h 1783292"/>
                  <a:gd name="connsiteX150" fmla="*/ 856192 w 1753659"/>
                  <a:gd name="connsiteY150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377165 w 1753659"/>
                  <a:gd name="connsiteY54" fmla="*/ 984002 h 1783292"/>
                  <a:gd name="connsiteX55" fmla="*/ 322792 w 1753659"/>
                  <a:gd name="connsiteY55" fmla="*/ 812800 h 1783292"/>
                  <a:gd name="connsiteX56" fmla="*/ 348192 w 1753659"/>
                  <a:gd name="connsiteY56" fmla="*/ 831850 h 1783292"/>
                  <a:gd name="connsiteX57" fmla="*/ 386292 w 1753659"/>
                  <a:gd name="connsiteY57" fmla="*/ 850900 h 1783292"/>
                  <a:gd name="connsiteX58" fmla="*/ 379942 w 1753659"/>
                  <a:gd name="connsiteY58" fmla="*/ 901700 h 1783292"/>
                  <a:gd name="connsiteX59" fmla="*/ 418042 w 1753659"/>
                  <a:gd name="connsiteY59" fmla="*/ 946150 h 1783292"/>
                  <a:gd name="connsiteX60" fmla="*/ 443442 w 1753659"/>
                  <a:gd name="connsiteY60" fmla="*/ 927100 h 1783292"/>
                  <a:gd name="connsiteX61" fmla="*/ 468842 w 1753659"/>
                  <a:gd name="connsiteY61" fmla="*/ 939800 h 1783292"/>
                  <a:gd name="connsiteX62" fmla="*/ 468842 w 1753659"/>
                  <a:gd name="connsiteY62" fmla="*/ 990600 h 1783292"/>
                  <a:gd name="connsiteX63" fmla="*/ 545042 w 1753659"/>
                  <a:gd name="connsiteY63" fmla="*/ 1022350 h 1783292"/>
                  <a:gd name="connsiteX64" fmla="*/ 646642 w 1753659"/>
                  <a:gd name="connsiteY64" fmla="*/ 1022350 h 1783292"/>
                  <a:gd name="connsiteX65" fmla="*/ 754592 w 1753659"/>
                  <a:gd name="connsiteY65" fmla="*/ 1054100 h 1783292"/>
                  <a:gd name="connsiteX66" fmla="*/ 786342 w 1753659"/>
                  <a:gd name="connsiteY66" fmla="*/ 1111250 h 1783292"/>
                  <a:gd name="connsiteX67" fmla="*/ 773642 w 1753659"/>
                  <a:gd name="connsiteY67" fmla="*/ 1200150 h 1783292"/>
                  <a:gd name="connsiteX68" fmla="*/ 703792 w 1753659"/>
                  <a:gd name="connsiteY68" fmla="*/ 1263650 h 1783292"/>
                  <a:gd name="connsiteX69" fmla="*/ 710142 w 1753659"/>
                  <a:gd name="connsiteY69" fmla="*/ 1301750 h 1783292"/>
                  <a:gd name="connsiteX70" fmla="*/ 767292 w 1753659"/>
                  <a:gd name="connsiteY70" fmla="*/ 1270000 h 1783292"/>
                  <a:gd name="connsiteX71" fmla="*/ 766301 w 1753659"/>
                  <a:gd name="connsiteY71" fmla="*/ 1303412 h 1783292"/>
                  <a:gd name="connsiteX72" fmla="*/ 837142 w 1753659"/>
                  <a:gd name="connsiteY72" fmla="*/ 1282700 h 1783292"/>
                  <a:gd name="connsiteX73" fmla="*/ 824442 w 1753659"/>
                  <a:gd name="connsiteY73" fmla="*/ 1327150 h 1783292"/>
                  <a:gd name="connsiteX74" fmla="*/ 872093 w 1753659"/>
                  <a:gd name="connsiteY74" fmla="*/ 1364754 h 1783292"/>
                  <a:gd name="connsiteX75" fmla="*/ 913342 w 1753659"/>
                  <a:gd name="connsiteY75" fmla="*/ 1365250 h 1783292"/>
                  <a:gd name="connsiteX76" fmla="*/ 945092 w 1753659"/>
                  <a:gd name="connsiteY76" fmla="*/ 1397000 h 1783292"/>
                  <a:gd name="connsiteX77" fmla="*/ 971535 w 1753659"/>
                  <a:gd name="connsiteY77" fmla="*/ 1407046 h 1783292"/>
                  <a:gd name="connsiteX78" fmla="*/ 1014942 w 1753659"/>
                  <a:gd name="connsiteY78" fmla="*/ 1377950 h 1783292"/>
                  <a:gd name="connsiteX79" fmla="*/ 1097492 w 1753659"/>
                  <a:gd name="connsiteY79" fmla="*/ 1352550 h 1783292"/>
                  <a:gd name="connsiteX80" fmla="*/ 1116542 w 1753659"/>
                  <a:gd name="connsiteY80" fmla="*/ 1339850 h 1783292"/>
                  <a:gd name="connsiteX81" fmla="*/ 1141942 w 1753659"/>
                  <a:gd name="connsiteY81" fmla="*/ 1301750 h 1783292"/>
                  <a:gd name="connsiteX82" fmla="*/ 1154642 w 1753659"/>
                  <a:gd name="connsiteY82" fmla="*/ 1263650 h 1783292"/>
                  <a:gd name="connsiteX83" fmla="*/ 1167342 w 1753659"/>
                  <a:gd name="connsiteY83" fmla="*/ 1238250 h 1783292"/>
                  <a:gd name="connsiteX84" fmla="*/ 1141942 w 1753659"/>
                  <a:gd name="connsiteY84" fmla="*/ 1187450 h 1783292"/>
                  <a:gd name="connsiteX85" fmla="*/ 1097492 w 1753659"/>
                  <a:gd name="connsiteY85" fmla="*/ 1130300 h 1783292"/>
                  <a:gd name="connsiteX86" fmla="*/ 1040342 w 1753659"/>
                  <a:gd name="connsiteY86" fmla="*/ 1060450 h 1783292"/>
                  <a:gd name="connsiteX87" fmla="*/ 1135592 w 1753659"/>
                  <a:gd name="connsiteY87" fmla="*/ 1130300 h 1783292"/>
                  <a:gd name="connsiteX88" fmla="*/ 1192742 w 1753659"/>
                  <a:gd name="connsiteY88" fmla="*/ 1143000 h 1783292"/>
                  <a:gd name="connsiteX89" fmla="*/ 1268942 w 1753659"/>
                  <a:gd name="connsiteY89" fmla="*/ 1200150 h 1783292"/>
                  <a:gd name="connsiteX90" fmla="*/ 1370542 w 1753659"/>
                  <a:gd name="connsiteY90" fmla="*/ 1282700 h 1783292"/>
                  <a:gd name="connsiteX91" fmla="*/ 1459442 w 1753659"/>
                  <a:gd name="connsiteY91" fmla="*/ 1346200 h 1783292"/>
                  <a:gd name="connsiteX92" fmla="*/ 1440392 w 1753659"/>
                  <a:gd name="connsiteY92" fmla="*/ 1377950 h 1783292"/>
                  <a:gd name="connsiteX93" fmla="*/ 1408642 w 1753659"/>
                  <a:gd name="connsiteY93" fmla="*/ 1377950 h 1783292"/>
                  <a:gd name="connsiteX94" fmla="*/ 1383242 w 1753659"/>
                  <a:gd name="connsiteY94" fmla="*/ 1320800 h 1783292"/>
                  <a:gd name="connsiteX95" fmla="*/ 1326092 w 1753659"/>
                  <a:gd name="connsiteY95" fmla="*/ 1339850 h 1783292"/>
                  <a:gd name="connsiteX96" fmla="*/ 1313392 w 1753659"/>
                  <a:gd name="connsiteY96" fmla="*/ 1365250 h 1783292"/>
                  <a:gd name="connsiteX97" fmla="*/ 1294342 w 1753659"/>
                  <a:gd name="connsiteY97" fmla="*/ 1390650 h 1783292"/>
                  <a:gd name="connsiteX98" fmla="*/ 1243542 w 1753659"/>
                  <a:gd name="connsiteY98" fmla="*/ 1397000 h 1783292"/>
                  <a:gd name="connsiteX99" fmla="*/ 1212711 w 1753659"/>
                  <a:gd name="connsiteY99" fmla="*/ 1394346 h 1783292"/>
                  <a:gd name="connsiteX100" fmla="*/ 1234936 w 1753659"/>
                  <a:gd name="connsiteY100" fmla="*/ 1430288 h 1783292"/>
                  <a:gd name="connsiteX101" fmla="*/ 1251828 w 1753659"/>
                  <a:gd name="connsiteY101" fmla="*/ 1503313 h 1783292"/>
                  <a:gd name="connsiteX102" fmla="*/ 1243542 w 1753659"/>
                  <a:gd name="connsiteY102" fmla="*/ 1549400 h 1783292"/>
                  <a:gd name="connsiteX103" fmla="*/ 1211792 w 1753659"/>
                  <a:gd name="connsiteY103" fmla="*/ 1625600 h 1783292"/>
                  <a:gd name="connsiteX104" fmla="*/ 1186392 w 1753659"/>
                  <a:gd name="connsiteY104" fmla="*/ 1651000 h 1783292"/>
                  <a:gd name="connsiteX105" fmla="*/ 1224492 w 1753659"/>
                  <a:gd name="connsiteY105" fmla="*/ 1720850 h 1783292"/>
                  <a:gd name="connsiteX106" fmla="*/ 1294342 w 1753659"/>
                  <a:gd name="connsiteY106" fmla="*/ 1758950 h 1783292"/>
                  <a:gd name="connsiteX107" fmla="*/ 1414992 w 1753659"/>
                  <a:gd name="connsiteY107" fmla="*/ 1778000 h 1783292"/>
                  <a:gd name="connsiteX108" fmla="*/ 1446742 w 1753659"/>
                  <a:gd name="connsiteY108" fmla="*/ 1727200 h 1783292"/>
                  <a:gd name="connsiteX109" fmla="*/ 1453887 w 1753659"/>
                  <a:gd name="connsiteY109" fmla="*/ 1665114 h 1783292"/>
                  <a:gd name="connsiteX110" fmla="*/ 1421342 w 1753659"/>
                  <a:gd name="connsiteY110" fmla="*/ 1638300 h 1783292"/>
                  <a:gd name="connsiteX111" fmla="*/ 1319742 w 1753659"/>
                  <a:gd name="connsiteY111" fmla="*/ 1638300 h 1783292"/>
                  <a:gd name="connsiteX112" fmla="*/ 1351492 w 1753659"/>
                  <a:gd name="connsiteY112" fmla="*/ 1593850 h 1783292"/>
                  <a:gd name="connsiteX113" fmla="*/ 1535642 w 1753659"/>
                  <a:gd name="connsiteY113" fmla="*/ 1562100 h 1783292"/>
                  <a:gd name="connsiteX114" fmla="*/ 1608321 w 1753659"/>
                  <a:gd name="connsiteY114" fmla="*/ 1558305 h 1783292"/>
                  <a:gd name="connsiteX115" fmla="*/ 1644263 w 1753659"/>
                  <a:gd name="connsiteY115" fmla="*/ 1469405 h 1783292"/>
                  <a:gd name="connsiteX116" fmla="*/ 1611842 w 1753659"/>
                  <a:gd name="connsiteY116" fmla="*/ 1466850 h 1783292"/>
                  <a:gd name="connsiteX117" fmla="*/ 1605492 w 1753659"/>
                  <a:gd name="connsiteY117" fmla="*/ 1441450 h 1783292"/>
                  <a:gd name="connsiteX118" fmla="*/ 1656292 w 1753659"/>
                  <a:gd name="connsiteY118" fmla="*/ 1435100 h 1783292"/>
                  <a:gd name="connsiteX119" fmla="*/ 1732492 w 1753659"/>
                  <a:gd name="connsiteY119" fmla="*/ 1454150 h 1783292"/>
                  <a:gd name="connsiteX120" fmla="*/ 1738842 w 1753659"/>
                  <a:gd name="connsiteY120" fmla="*/ 1384300 h 1783292"/>
                  <a:gd name="connsiteX121" fmla="*/ 1738842 w 1753659"/>
                  <a:gd name="connsiteY121" fmla="*/ 1327150 h 1783292"/>
                  <a:gd name="connsiteX122" fmla="*/ 1649942 w 1753659"/>
                  <a:gd name="connsiteY122" fmla="*/ 1333500 h 1783292"/>
                  <a:gd name="connsiteX123" fmla="*/ 1554692 w 1753659"/>
                  <a:gd name="connsiteY123" fmla="*/ 1289050 h 1783292"/>
                  <a:gd name="connsiteX124" fmla="*/ 1516592 w 1753659"/>
                  <a:gd name="connsiteY124" fmla="*/ 1295400 h 1783292"/>
                  <a:gd name="connsiteX125" fmla="*/ 1459442 w 1753659"/>
                  <a:gd name="connsiteY125" fmla="*/ 1314450 h 1783292"/>
                  <a:gd name="connsiteX126" fmla="*/ 1450712 w 1753659"/>
                  <a:gd name="connsiteY126" fmla="*/ 1275854 h 1783292"/>
                  <a:gd name="connsiteX127" fmla="*/ 1421342 w 1753659"/>
                  <a:gd name="connsiteY127" fmla="*/ 1257300 h 1783292"/>
                  <a:gd name="connsiteX128" fmla="*/ 1418962 w 1753659"/>
                  <a:gd name="connsiteY128" fmla="*/ 1208162 h 1783292"/>
                  <a:gd name="connsiteX129" fmla="*/ 1383242 w 1753659"/>
                  <a:gd name="connsiteY129" fmla="*/ 1162050 h 1783292"/>
                  <a:gd name="connsiteX130" fmla="*/ 1465792 w 1753659"/>
                  <a:gd name="connsiteY130" fmla="*/ 1111250 h 1783292"/>
                  <a:gd name="connsiteX131" fmla="*/ 1499354 w 1753659"/>
                  <a:gd name="connsiteY131" fmla="*/ 1069603 h 1783292"/>
                  <a:gd name="connsiteX132" fmla="*/ 1522942 w 1753659"/>
                  <a:gd name="connsiteY132" fmla="*/ 1079500 h 1783292"/>
                  <a:gd name="connsiteX133" fmla="*/ 1550825 w 1753659"/>
                  <a:gd name="connsiteY133" fmla="*/ 1112664 h 1783292"/>
                  <a:gd name="connsiteX134" fmla="*/ 1598796 w 1753659"/>
                  <a:gd name="connsiteY134" fmla="*/ 1030486 h 1783292"/>
                  <a:gd name="connsiteX135" fmla="*/ 1573396 w 1753659"/>
                  <a:gd name="connsiteY135" fmla="*/ 1001911 h 1783292"/>
                  <a:gd name="connsiteX136" fmla="*/ 1532467 w 1753659"/>
                  <a:gd name="connsiteY136" fmla="*/ 1009650 h 1783292"/>
                  <a:gd name="connsiteX137" fmla="*/ 1465792 w 1753659"/>
                  <a:gd name="connsiteY137" fmla="*/ 984250 h 1783292"/>
                  <a:gd name="connsiteX138" fmla="*/ 1399912 w 1753659"/>
                  <a:gd name="connsiteY138" fmla="*/ 1007244 h 1783292"/>
                  <a:gd name="connsiteX139" fmla="*/ 1370542 w 1753659"/>
                  <a:gd name="connsiteY139" fmla="*/ 965200 h 1783292"/>
                  <a:gd name="connsiteX140" fmla="*/ 1287992 w 1753659"/>
                  <a:gd name="connsiteY140" fmla="*/ 908050 h 1783292"/>
                  <a:gd name="connsiteX141" fmla="*/ 1211792 w 1753659"/>
                  <a:gd name="connsiteY141" fmla="*/ 806450 h 1783292"/>
                  <a:gd name="connsiteX142" fmla="*/ 1167342 w 1753659"/>
                  <a:gd name="connsiteY142" fmla="*/ 762000 h 1783292"/>
                  <a:gd name="connsiteX143" fmla="*/ 1086852 w 1753659"/>
                  <a:gd name="connsiteY143" fmla="*/ 718443 h 1783292"/>
                  <a:gd name="connsiteX144" fmla="*/ 1078442 w 1753659"/>
                  <a:gd name="connsiteY144" fmla="*/ 692150 h 1783292"/>
                  <a:gd name="connsiteX145" fmla="*/ 1057332 w 1753659"/>
                  <a:gd name="connsiteY145" fmla="*/ 673224 h 1783292"/>
                  <a:gd name="connsiteX146" fmla="*/ 1002242 w 1753659"/>
                  <a:gd name="connsiteY146" fmla="*/ 673100 h 1783292"/>
                  <a:gd name="connsiteX147" fmla="*/ 945092 w 1753659"/>
                  <a:gd name="connsiteY147" fmla="*/ 622300 h 1783292"/>
                  <a:gd name="connsiteX148" fmla="*/ 919692 w 1753659"/>
                  <a:gd name="connsiteY148" fmla="*/ 565150 h 1783292"/>
                  <a:gd name="connsiteX149" fmla="*/ 926042 w 1753659"/>
                  <a:gd name="connsiteY149" fmla="*/ 533400 h 1783292"/>
                  <a:gd name="connsiteX150" fmla="*/ 856192 w 1753659"/>
                  <a:gd name="connsiteY150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324207 w 1753659"/>
                  <a:gd name="connsiteY54" fmla="*/ 959619 h 1783292"/>
                  <a:gd name="connsiteX55" fmla="*/ 377165 w 1753659"/>
                  <a:gd name="connsiteY55" fmla="*/ 984002 h 1783292"/>
                  <a:gd name="connsiteX56" fmla="*/ 322792 w 1753659"/>
                  <a:gd name="connsiteY56" fmla="*/ 812800 h 1783292"/>
                  <a:gd name="connsiteX57" fmla="*/ 348192 w 1753659"/>
                  <a:gd name="connsiteY57" fmla="*/ 831850 h 1783292"/>
                  <a:gd name="connsiteX58" fmla="*/ 386292 w 1753659"/>
                  <a:gd name="connsiteY58" fmla="*/ 850900 h 1783292"/>
                  <a:gd name="connsiteX59" fmla="*/ 379942 w 1753659"/>
                  <a:gd name="connsiteY59" fmla="*/ 901700 h 1783292"/>
                  <a:gd name="connsiteX60" fmla="*/ 418042 w 1753659"/>
                  <a:gd name="connsiteY60" fmla="*/ 946150 h 1783292"/>
                  <a:gd name="connsiteX61" fmla="*/ 443442 w 1753659"/>
                  <a:gd name="connsiteY61" fmla="*/ 927100 h 1783292"/>
                  <a:gd name="connsiteX62" fmla="*/ 468842 w 1753659"/>
                  <a:gd name="connsiteY62" fmla="*/ 939800 h 1783292"/>
                  <a:gd name="connsiteX63" fmla="*/ 468842 w 1753659"/>
                  <a:gd name="connsiteY63" fmla="*/ 990600 h 1783292"/>
                  <a:gd name="connsiteX64" fmla="*/ 545042 w 1753659"/>
                  <a:gd name="connsiteY64" fmla="*/ 1022350 h 1783292"/>
                  <a:gd name="connsiteX65" fmla="*/ 646642 w 1753659"/>
                  <a:gd name="connsiteY65" fmla="*/ 1022350 h 1783292"/>
                  <a:gd name="connsiteX66" fmla="*/ 754592 w 1753659"/>
                  <a:gd name="connsiteY66" fmla="*/ 1054100 h 1783292"/>
                  <a:gd name="connsiteX67" fmla="*/ 786342 w 1753659"/>
                  <a:gd name="connsiteY67" fmla="*/ 1111250 h 1783292"/>
                  <a:gd name="connsiteX68" fmla="*/ 773642 w 1753659"/>
                  <a:gd name="connsiteY68" fmla="*/ 1200150 h 1783292"/>
                  <a:gd name="connsiteX69" fmla="*/ 703792 w 1753659"/>
                  <a:gd name="connsiteY69" fmla="*/ 1263650 h 1783292"/>
                  <a:gd name="connsiteX70" fmla="*/ 710142 w 1753659"/>
                  <a:gd name="connsiteY70" fmla="*/ 1301750 h 1783292"/>
                  <a:gd name="connsiteX71" fmla="*/ 767292 w 1753659"/>
                  <a:gd name="connsiteY71" fmla="*/ 1270000 h 1783292"/>
                  <a:gd name="connsiteX72" fmla="*/ 766301 w 1753659"/>
                  <a:gd name="connsiteY72" fmla="*/ 1303412 h 1783292"/>
                  <a:gd name="connsiteX73" fmla="*/ 837142 w 1753659"/>
                  <a:gd name="connsiteY73" fmla="*/ 1282700 h 1783292"/>
                  <a:gd name="connsiteX74" fmla="*/ 824442 w 1753659"/>
                  <a:gd name="connsiteY74" fmla="*/ 1327150 h 1783292"/>
                  <a:gd name="connsiteX75" fmla="*/ 872093 w 1753659"/>
                  <a:gd name="connsiteY75" fmla="*/ 1364754 h 1783292"/>
                  <a:gd name="connsiteX76" fmla="*/ 913342 w 1753659"/>
                  <a:gd name="connsiteY76" fmla="*/ 1365250 h 1783292"/>
                  <a:gd name="connsiteX77" fmla="*/ 945092 w 1753659"/>
                  <a:gd name="connsiteY77" fmla="*/ 1397000 h 1783292"/>
                  <a:gd name="connsiteX78" fmla="*/ 971535 w 1753659"/>
                  <a:gd name="connsiteY78" fmla="*/ 1407046 h 1783292"/>
                  <a:gd name="connsiteX79" fmla="*/ 1014942 w 1753659"/>
                  <a:gd name="connsiteY79" fmla="*/ 1377950 h 1783292"/>
                  <a:gd name="connsiteX80" fmla="*/ 1097492 w 1753659"/>
                  <a:gd name="connsiteY80" fmla="*/ 1352550 h 1783292"/>
                  <a:gd name="connsiteX81" fmla="*/ 1116542 w 1753659"/>
                  <a:gd name="connsiteY81" fmla="*/ 1339850 h 1783292"/>
                  <a:gd name="connsiteX82" fmla="*/ 1141942 w 1753659"/>
                  <a:gd name="connsiteY82" fmla="*/ 1301750 h 1783292"/>
                  <a:gd name="connsiteX83" fmla="*/ 1154642 w 1753659"/>
                  <a:gd name="connsiteY83" fmla="*/ 1263650 h 1783292"/>
                  <a:gd name="connsiteX84" fmla="*/ 1167342 w 1753659"/>
                  <a:gd name="connsiteY84" fmla="*/ 1238250 h 1783292"/>
                  <a:gd name="connsiteX85" fmla="*/ 1141942 w 1753659"/>
                  <a:gd name="connsiteY85" fmla="*/ 1187450 h 1783292"/>
                  <a:gd name="connsiteX86" fmla="*/ 1097492 w 1753659"/>
                  <a:gd name="connsiteY86" fmla="*/ 1130300 h 1783292"/>
                  <a:gd name="connsiteX87" fmla="*/ 1040342 w 1753659"/>
                  <a:gd name="connsiteY87" fmla="*/ 1060450 h 1783292"/>
                  <a:gd name="connsiteX88" fmla="*/ 1135592 w 1753659"/>
                  <a:gd name="connsiteY88" fmla="*/ 1130300 h 1783292"/>
                  <a:gd name="connsiteX89" fmla="*/ 1192742 w 1753659"/>
                  <a:gd name="connsiteY89" fmla="*/ 1143000 h 1783292"/>
                  <a:gd name="connsiteX90" fmla="*/ 1268942 w 1753659"/>
                  <a:gd name="connsiteY90" fmla="*/ 1200150 h 1783292"/>
                  <a:gd name="connsiteX91" fmla="*/ 1370542 w 1753659"/>
                  <a:gd name="connsiteY91" fmla="*/ 1282700 h 1783292"/>
                  <a:gd name="connsiteX92" fmla="*/ 1459442 w 1753659"/>
                  <a:gd name="connsiteY92" fmla="*/ 1346200 h 1783292"/>
                  <a:gd name="connsiteX93" fmla="*/ 1440392 w 1753659"/>
                  <a:gd name="connsiteY93" fmla="*/ 1377950 h 1783292"/>
                  <a:gd name="connsiteX94" fmla="*/ 1408642 w 1753659"/>
                  <a:gd name="connsiteY94" fmla="*/ 1377950 h 1783292"/>
                  <a:gd name="connsiteX95" fmla="*/ 1383242 w 1753659"/>
                  <a:gd name="connsiteY95" fmla="*/ 1320800 h 1783292"/>
                  <a:gd name="connsiteX96" fmla="*/ 1326092 w 1753659"/>
                  <a:gd name="connsiteY96" fmla="*/ 1339850 h 1783292"/>
                  <a:gd name="connsiteX97" fmla="*/ 1313392 w 1753659"/>
                  <a:gd name="connsiteY97" fmla="*/ 1365250 h 1783292"/>
                  <a:gd name="connsiteX98" fmla="*/ 1294342 w 1753659"/>
                  <a:gd name="connsiteY98" fmla="*/ 1390650 h 1783292"/>
                  <a:gd name="connsiteX99" fmla="*/ 1243542 w 1753659"/>
                  <a:gd name="connsiteY99" fmla="*/ 1397000 h 1783292"/>
                  <a:gd name="connsiteX100" fmla="*/ 1212711 w 1753659"/>
                  <a:gd name="connsiteY100" fmla="*/ 1394346 h 1783292"/>
                  <a:gd name="connsiteX101" fmla="*/ 1234936 w 1753659"/>
                  <a:gd name="connsiteY101" fmla="*/ 1430288 h 1783292"/>
                  <a:gd name="connsiteX102" fmla="*/ 1251828 w 1753659"/>
                  <a:gd name="connsiteY102" fmla="*/ 1503313 h 1783292"/>
                  <a:gd name="connsiteX103" fmla="*/ 1243542 w 1753659"/>
                  <a:gd name="connsiteY103" fmla="*/ 1549400 h 1783292"/>
                  <a:gd name="connsiteX104" fmla="*/ 1211792 w 1753659"/>
                  <a:gd name="connsiteY104" fmla="*/ 1625600 h 1783292"/>
                  <a:gd name="connsiteX105" fmla="*/ 1186392 w 1753659"/>
                  <a:gd name="connsiteY105" fmla="*/ 1651000 h 1783292"/>
                  <a:gd name="connsiteX106" fmla="*/ 1224492 w 1753659"/>
                  <a:gd name="connsiteY106" fmla="*/ 1720850 h 1783292"/>
                  <a:gd name="connsiteX107" fmla="*/ 1294342 w 1753659"/>
                  <a:gd name="connsiteY107" fmla="*/ 1758950 h 1783292"/>
                  <a:gd name="connsiteX108" fmla="*/ 1414992 w 1753659"/>
                  <a:gd name="connsiteY108" fmla="*/ 1778000 h 1783292"/>
                  <a:gd name="connsiteX109" fmla="*/ 1446742 w 1753659"/>
                  <a:gd name="connsiteY109" fmla="*/ 1727200 h 1783292"/>
                  <a:gd name="connsiteX110" fmla="*/ 1453887 w 1753659"/>
                  <a:gd name="connsiteY110" fmla="*/ 1665114 h 1783292"/>
                  <a:gd name="connsiteX111" fmla="*/ 1421342 w 1753659"/>
                  <a:gd name="connsiteY111" fmla="*/ 1638300 h 1783292"/>
                  <a:gd name="connsiteX112" fmla="*/ 1319742 w 1753659"/>
                  <a:gd name="connsiteY112" fmla="*/ 1638300 h 1783292"/>
                  <a:gd name="connsiteX113" fmla="*/ 1351492 w 1753659"/>
                  <a:gd name="connsiteY113" fmla="*/ 1593850 h 1783292"/>
                  <a:gd name="connsiteX114" fmla="*/ 1535642 w 1753659"/>
                  <a:gd name="connsiteY114" fmla="*/ 1562100 h 1783292"/>
                  <a:gd name="connsiteX115" fmla="*/ 1608321 w 1753659"/>
                  <a:gd name="connsiteY115" fmla="*/ 1558305 h 1783292"/>
                  <a:gd name="connsiteX116" fmla="*/ 1644263 w 1753659"/>
                  <a:gd name="connsiteY116" fmla="*/ 1469405 h 1783292"/>
                  <a:gd name="connsiteX117" fmla="*/ 1611842 w 1753659"/>
                  <a:gd name="connsiteY117" fmla="*/ 1466850 h 1783292"/>
                  <a:gd name="connsiteX118" fmla="*/ 1605492 w 1753659"/>
                  <a:gd name="connsiteY118" fmla="*/ 1441450 h 1783292"/>
                  <a:gd name="connsiteX119" fmla="*/ 1656292 w 1753659"/>
                  <a:gd name="connsiteY119" fmla="*/ 1435100 h 1783292"/>
                  <a:gd name="connsiteX120" fmla="*/ 1732492 w 1753659"/>
                  <a:gd name="connsiteY120" fmla="*/ 1454150 h 1783292"/>
                  <a:gd name="connsiteX121" fmla="*/ 1738842 w 1753659"/>
                  <a:gd name="connsiteY121" fmla="*/ 1384300 h 1783292"/>
                  <a:gd name="connsiteX122" fmla="*/ 1738842 w 1753659"/>
                  <a:gd name="connsiteY122" fmla="*/ 1327150 h 1783292"/>
                  <a:gd name="connsiteX123" fmla="*/ 1649942 w 1753659"/>
                  <a:gd name="connsiteY123" fmla="*/ 1333500 h 1783292"/>
                  <a:gd name="connsiteX124" fmla="*/ 1554692 w 1753659"/>
                  <a:gd name="connsiteY124" fmla="*/ 1289050 h 1783292"/>
                  <a:gd name="connsiteX125" fmla="*/ 1516592 w 1753659"/>
                  <a:gd name="connsiteY125" fmla="*/ 1295400 h 1783292"/>
                  <a:gd name="connsiteX126" fmla="*/ 1459442 w 1753659"/>
                  <a:gd name="connsiteY126" fmla="*/ 1314450 h 1783292"/>
                  <a:gd name="connsiteX127" fmla="*/ 1450712 w 1753659"/>
                  <a:gd name="connsiteY127" fmla="*/ 1275854 h 1783292"/>
                  <a:gd name="connsiteX128" fmla="*/ 1421342 w 1753659"/>
                  <a:gd name="connsiteY128" fmla="*/ 1257300 h 1783292"/>
                  <a:gd name="connsiteX129" fmla="*/ 1418962 w 1753659"/>
                  <a:gd name="connsiteY129" fmla="*/ 1208162 h 1783292"/>
                  <a:gd name="connsiteX130" fmla="*/ 1383242 w 1753659"/>
                  <a:gd name="connsiteY130" fmla="*/ 1162050 h 1783292"/>
                  <a:gd name="connsiteX131" fmla="*/ 1465792 w 1753659"/>
                  <a:gd name="connsiteY131" fmla="*/ 1111250 h 1783292"/>
                  <a:gd name="connsiteX132" fmla="*/ 1499354 w 1753659"/>
                  <a:gd name="connsiteY132" fmla="*/ 1069603 h 1783292"/>
                  <a:gd name="connsiteX133" fmla="*/ 1522942 w 1753659"/>
                  <a:gd name="connsiteY133" fmla="*/ 1079500 h 1783292"/>
                  <a:gd name="connsiteX134" fmla="*/ 1550825 w 1753659"/>
                  <a:gd name="connsiteY134" fmla="*/ 1112664 h 1783292"/>
                  <a:gd name="connsiteX135" fmla="*/ 1598796 w 1753659"/>
                  <a:gd name="connsiteY135" fmla="*/ 1030486 h 1783292"/>
                  <a:gd name="connsiteX136" fmla="*/ 1573396 w 1753659"/>
                  <a:gd name="connsiteY136" fmla="*/ 1001911 h 1783292"/>
                  <a:gd name="connsiteX137" fmla="*/ 1532467 w 1753659"/>
                  <a:gd name="connsiteY137" fmla="*/ 1009650 h 1783292"/>
                  <a:gd name="connsiteX138" fmla="*/ 1465792 w 1753659"/>
                  <a:gd name="connsiteY138" fmla="*/ 984250 h 1783292"/>
                  <a:gd name="connsiteX139" fmla="*/ 1399912 w 1753659"/>
                  <a:gd name="connsiteY139" fmla="*/ 1007244 h 1783292"/>
                  <a:gd name="connsiteX140" fmla="*/ 1370542 w 1753659"/>
                  <a:gd name="connsiteY140" fmla="*/ 965200 h 1783292"/>
                  <a:gd name="connsiteX141" fmla="*/ 1287992 w 1753659"/>
                  <a:gd name="connsiteY141" fmla="*/ 908050 h 1783292"/>
                  <a:gd name="connsiteX142" fmla="*/ 1211792 w 1753659"/>
                  <a:gd name="connsiteY142" fmla="*/ 806450 h 1783292"/>
                  <a:gd name="connsiteX143" fmla="*/ 1167342 w 1753659"/>
                  <a:gd name="connsiteY143" fmla="*/ 762000 h 1783292"/>
                  <a:gd name="connsiteX144" fmla="*/ 1086852 w 1753659"/>
                  <a:gd name="connsiteY144" fmla="*/ 718443 h 1783292"/>
                  <a:gd name="connsiteX145" fmla="*/ 1078442 w 1753659"/>
                  <a:gd name="connsiteY145" fmla="*/ 692150 h 1783292"/>
                  <a:gd name="connsiteX146" fmla="*/ 1057332 w 1753659"/>
                  <a:gd name="connsiteY146" fmla="*/ 673224 h 1783292"/>
                  <a:gd name="connsiteX147" fmla="*/ 1002242 w 1753659"/>
                  <a:gd name="connsiteY147" fmla="*/ 673100 h 1783292"/>
                  <a:gd name="connsiteX148" fmla="*/ 945092 w 1753659"/>
                  <a:gd name="connsiteY148" fmla="*/ 622300 h 1783292"/>
                  <a:gd name="connsiteX149" fmla="*/ 919692 w 1753659"/>
                  <a:gd name="connsiteY149" fmla="*/ 565150 h 1783292"/>
                  <a:gd name="connsiteX150" fmla="*/ 926042 w 1753659"/>
                  <a:gd name="connsiteY150" fmla="*/ 533400 h 1783292"/>
                  <a:gd name="connsiteX151" fmla="*/ 856192 w 1753659"/>
                  <a:gd name="connsiteY151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324207 w 1753659"/>
                  <a:gd name="connsiteY54" fmla="*/ 959619 h 1783292"/>
                  <a:gd name="connsiteX55" fmla="*/ 377165 w 1753659"/>
                  <a:gd name="connsiteY55" fmla="*/ 984002 h 1783292"/>
                  <a:gd name="connsiteX56" fmla="*/ 322792 w 1753659"/>
                  <a:gd name="connsiteY56" fmla="*/ 812800 h 1783292"/>
                  <a:gd name="connsiteX57" fmla="*/ 348192 w 1753659"/>
                  <a:gd name="connsiteY57" fmla="*/ 831850 h 1783292"/>
                  <a:gd name="connsiteX58" fmla="*/ 386292 w 1753659"/>
                  <a:gd name="connsiteY58" fmla="*/ 850900 h 1783292"/>
                  <a:gd name="connsiteX59" fmla="*/ 379942 w 1753659"/>
                  <a:gd name="connsiteY59" fmla="*/ 901700 h 1783292"/>
                  <a:gd name="connsiteX60" fmla="*/ 418042 w 1753659"/>
                  <a:gd name="connsiteY60" fmla="*/ 946150 h 1783292"/>
                  <a:gd name="connsiteX61" fmla="*/ 443442 w 1753659"/>
                  <a:gd name="connsiteY61" fmla="*/ 927100 h 1783292"/>
                  <a:gd name="connsiteX62" fmla="*/ 468842 w 1753659"/>
                  <a:gd name="connsiteY62" fmla="*/ 939800 h 1783292"/>
                  <a:gd name="connsiteX63" fmla="*/ 468842 w 1753659"/>
                  <a:gd name="connsiteY63" fmla="*/ 990600 h 1783292"/>
                  <a:gd name="connsiteX64" fmla="*/ 545042 w 1753659"/>
                  <a:gd name="connsiteY64" fmla="*/ 1022350 h 1783292"/>
                  <a:gd name="connsiteX65" fmla="*/ 646642 w 1753659"/>
                  <a:gd name="connsiteY65" fmla="*/ 1022350 h 1783292"/>
                  <a:gd name="connsiteX66" fmla="*/ 754592 w 1753659"/>
                  <a:gd name="connsiteY66" fmla="*/ 1054100 h 1783292"/>
                  <a:gd name="connsiteX67" fmla="*/ 786342 w 1753659"/>
                  <a:gd name="connsiteY67" fmla="*/ 1111250 h 1783292"/>
                  <a:gd name="connsiteX68" fmla="*/ 773642 w 1753659"/>
                  <a:gd name="connsiteY68" fmla="*/ 1200150 h 1783292"/>
                  <a:gd name="connsiteX69" fmla="*/ 703792 w 1753659"/>
                  <a:gd name="connsiteY69" fmla="*/ 1263650 h 1783292"/>
                  <a:gd name="connsiteX70" fmla="*/ 710142 w 1753659"/>
                  <a:gd name="connsiteY70" fmla="*/ 1301750 h 1783292"/>
                  <a:gd name="connsiteX71" fmla="*/ 767292 w 1753659"/>
                  <a:gd name="connsiteY71" fmla="*/ 1270000 h 1783292"/>
                  <a:gd name="connsiteX72" fmla="*/ 766301 w 1753659"/>
                  <a:gd name="connsiteY72" fmla="*/ 1303412 h 1783292"/>
                  <a:gd name="connsiteX73" fmla="*/ 837142 w 1753659"/>
                  <a:gd name="connsiteY73" fmla="*/ 1282700 h 1783292"/>
                  <a:gd name="connsiteX74" fmla="*/ 824442 w 1753659"/>
                  <a:gd name="connsiteY74" fmla="*/ 1327150 h 1783292"/>
                  <a:gd name="connsiteX75" fmla="*/ 872093 w 1753659"/>
                  <a:gd name="connsiteY75" fmla="*/ 1364754 h 1783292"/>
                  <a:gd name="connsiteX76" fmla="*/ 913342 w 1753659"/>
                  <a:gd name="connsiteY76" fmla="*/ 1365250 h 1783292"/>
                  <a:gd name="connsiteX77" fmla="*/ 945092 w 1753659"/>
                  <a:gd name="connsiteY77" fmla="*/ 1397000 h 1783292"/>
                  <a:gd name="connsiteX78" fmla="*/ 971535 w 1753659"/>
                  <a:gd name="connsiteY78" fmla="*/ 1407046 h 1783292"/>
                  <a:gd name="connsiteX79" fmla="*/ 1014942 w 1753659"/>
                  <a:gd name="connsiteY79" fmla="*/ 1377950 h 1783292"/>
                  <a:gd name="connsiteX80" fmla="*/ 1097492 w 1753659"/>
                  <a:gd name="connsiteY80" fmla="*/ 1352550 h 1783292"/>
                  <a:gd name="connsiteX81" fmla="*/ 1116542 w 1753659"/>
                  <a:gd name="connsiteY81" fmla="*/ 1339850 h 1783292"/>
                  <a:gd name="connsiteX82" fmla="*/ 1141942 w 1753659"/>
                  <a:gd name="connsiteY82" fmla="*/ 1301750 h 1783292"/>
                  <a:gd name="connsiteX83" fmla="*/ 1154642 w 1753659"/>
                  <a:gd name="connsiteY83" fmla="*/ 1263650 h 1783292"/>
                  <a:gd name="connsiteX84" fmla="*/ 1167342 w 1753659"/>
                  <a:gd name="connsiteY84" fmla="*/ 1238250 h 1783292"/>
                  <a:gd name="connsiteX85" fmla="*/ 1141942 w 1753659"/>
                  <a:gd name="connsiteY85" fmla="*/ 1187450 h 1783292"/>
                  <a:gd name="connsiteX86" fmla="*/ 1097492 w 1753659"/>
                  <a:gd name="connsiteY86" fmla="*/ 1130300 h 1783292"/>
                  <a:gd name="connsiteX87" fmla="*/ 1040342 w 1753659"/>
                  <a:gd name="connsiteY87" fmla="*/ 1060450 h 1783292"/>
                  <a:gd name="connsiteX88" fmla="*/ 1135592 w 1753659"/>
                  <a:gd name="connsiteY88" fmla="*/ 1130300 h 1783292"/>
                  <a:gd name="connsiteX89" fmla="*/ 1192742 w 1753659"/>
                  <a:gd name="connsiteY89" fmla="*/ 1143000 h 1783292"/>
                  <a:gd name="connsiteX90" fmla="*/ 1268942 w 1753659"/>
                  <a:gd name="connsiteY90" fmla="*/ 1200150 h 1783292"/>
                  <a:gd name="connsiteX91" fmla="*/ 1370542 w 1753659"/>
                  <a:gd name="connsiteY91" fmla="*/ 1282700 h 1783292"/>
                  <a:gd name="connsiteX92" fmla="*/ 1459442 w 1753659"/>
                  <a:gd name="connsiteY92" fmla="*/ 1346200 h 1783292"/>
                  <a:gd name="connsiteX93" fmla="*/ 1440392 w 1753659"/>
                  <a:gd name="connsiteY93" fmla="*/ 1377950 h 1783292"/>
                  <a:gd name="connsiteX94" fmla="*/ 1408642 w 1753659"/>
                  <a:gd name="connsiteY94" fmla="*/ 1377950 h 1783292"/>
                  <a:gd name="connsiteX95" fmla="*/ 1383242 w 1753659"/>
                  <a:gd name="connsiteY95" fmla="*/ 1320800 h 1783292"/>
                  <a:gd name="connsiteX96" fmla="*/ 1326092 w 1753659"/>
                  <a:gd name="connsiteY96" fmla="*/ 1339850 h 1783292"/>
                  <a:gd name="connsiteX97" fmla="*/ 1313392 w 1753659"/>
                  <a:gd name="connsiteY97" fmla="*/ 1365250 h 1783292"/>
                  <a:gd name="connsiteX98" fmla="*/ 1294342 w 1753659"/>
                  <a:gd name="connsiteY98" fmla="*/ 1390650 h 1783292"/>
                  <a:gd name="connsiteX99" fmla="*/ 1243542 w 1753659"/>
                  <a:gd name="connsiteY99" fmla="*/ 1397000 h 1783292"/>
                  <a:gd name="connsiteX100" fmla="*/ 1212711 w 1753659"/>
                  <a:gd name="connsiteY100" fmla="*/ 1394346 h 1783292"/>
                  <a:gd name="connsiteX101" fmla="*/ 1234936 w 1753659"/>
                  <a:gd name="connsiteY101" fmla="*/ 1430288 h 1783292"/>
                  <a:gd name="connsiteX102" fmla="*/ 1251828 w 1753659"/>
                  <a:gd name="connsiteY102" fmla="*/ 1503313 h 1783292"/>
                  <a:gd name="connsiteX103" fmla="*/ 1243542 w 1753659"/>
                  <a:gd name="connsiteY103" fmla="*/ 1549400 h 1783292"/>
                  <a:gd name="connsiteX104" fmla="*/ 1211792 w 1753659"/>
                  <a:gd name="connsiteY104" fmla="*/ 1625600 h 1783292"/>
                  <a:gd name="connsiteX105" fmla="*/ 1186392 w 1753659"/>
                  <a:gd name="connsiteY105" fmla="*/ 1651000 h 1783292"/>
                  <a:gd name="connsiteX106" fmla="*/ 1224492 w 1753659"/>
                  <a:gd name="connsiteY106" fmla="*/ 1720850 h 1783292"/>
                  <a:gd name="connsiteX107" fmla="*/ 1294342 w 1753659"/>
                  <a:gd name="connsiteY107" fmla="*/ 1758950 h 1783292"/>
                  <a:gd name="connsiteX108" fmla="*/ 1414992 w 1753659"/>
                  <a:gd name="connsiteY108" fmla="*/ 1778000 h 1783292"/>
                  <a:gd name="connsiteX109" fmla="*/ 1446742 w 1753659"/>
                  <a:gd name="connsiteY109" fmla="*/ 1727200 h 1783292"/>
                  <a:gd name="connsiteX110" fmla="*/ 1453887 w 1753659"/>
                  <a:gd name="connsiteY110" fmla="*/ 1665114 h 1783292"/>
                  <a:gd name="connsiteX111" fmla="*/ 1421342 w 1753659"/>
                  <a:gd name="connsiteY111" fmla="*/ 1638300 h 1783292"/>
                  <a:gd name="connsiteX112" fmla="*/ 1319742 w 1753659"/>
                  <a:gd name="connsiteY112" fmla="*/ 1638300 h 1783292"/>
                  <a:gd name="connsiteX113" fmla="*/ 1351492 w 1753659"/>
                  <a:gd name="connsiteY113" fmla="*/ 1593850 h 1783292"/>
                  <a:gd name="connsiteX114" fmla="*/ 1535642 w 1753659"/>
                  <a:gd name="connsiteY114" fmla="*/ 1562100 h 1783292"/>
                  <a:gd name="connsiteX115" fmla="*/ 1608321 w 1753659"/>
                  <a:gd name="connsiteY115" fmla="*/ 1558305 h 1783292"/>
                  <a:gd name="connsiteX116" fmla="*/ 1644263 w 1753659"/>
                  <a:gd name="connsiteY116" fmla="*/ 1469405 h 1783292"/>
                  <a:gd name="connsiteX117" fmla="*/ 1611842 w 1753659"/>
                  <a:gd name="connsiteY117" fmla="*/ 1466850 h 1783292"/>
                  <a:gd name="connsiteX118" fmla="*/ 1605492 w 1753659"/>
                  <a:gd name="connsiteY118" fmla="*/ 1441450 h 1783292"/>
                  <a:gd name="connsiteX119" fmla="*/ 1656292 w 1753659"/>
                  <a:gd name="connsiteY119" fmla="*/ 1435100 h 1783292"/>
                  <a:gd name="connsiteX120" fmla="*/ 1732492 w 1753659"/>
                  <a:gd name="connsiteY120" fmla="*/ 1454150 h 1783292"/>
                  <a:gd name="connsiteX121" fmla="*/ 1738842 w 1753659"/>
                  <a:gd name="connsiteY121" fmla="*/ 1384300 h 1783292"/>
                  <a:gd name="connsiteX122" fmla="*/ 1738842 w 1753659"/>
                  <a:gd name="connsiteY122" fmla="*/ 1327150 h 1783292"/>
                  <a:gd name="connsiteX123" fmla="*/ 1649942 w 1753659"/>
                  <a:gd name="connsiteY123" fmla="*/ 1333500 h 1783292"/>
                  <a:gd name="connsiteX124" fmla="*/ 1554692 w 1753659"/>
                  <a:gd name="connsiteY124" fmla="*/ 1289050 h 1783292"/>
                  <a:gd name="connsiteX125" fmla="*/ 1516592 w 1753659"/>
                  <a:gd name="connsiteY125" fmla="*/ 1295400 h 1783292"/>
                  <a:gd name="connsiteX126" fmla="*/ 1459442 w 1753659"/>
                  <a:gd name="connsiteY126" fmla="*/ 1314450 h 1783292"/>
                  <a:gd name="connsiteX127" fmla="*/ 1450712 w 1753659"/>
                  <a:gd name="connsiteY127" fmla="*/ 1275854 h 1783292"/>
                  <a:gd name="connsiteX128" fmla="*/ 1421342 w 1753659"/>
                  <a:gd name="connsiteY128" fmla="*/ 1257300 h 1783292"/>
                  <a:gd name="connsiteX129" fmla="*/ 1418962 w 1753659"/>
                  <a:gd name="connsiteY129" fmla="*/ 1208162 h 1783292"/>
                  <a:gd name="connsiteX130" fmla="*/ 1383242 w 1753659"/>
                  <a:gd name="connsiteY130" fmla="*/ 1162050 h 1783292"/>
                  <a:gd name="connsiteX131" fmla="*/ 1465792 w 1753659"/>
                  <a:gd name="connsiteY131" fmla="*/ 1111250 h 1783292"/>
                  <a:gd name="connsiteX132" fmla="*/ 1499354 w 1753659"/>
                  <a:gd name="connsiteY132" fmla="*/ 1069603 h 1783292"/>
                  <a:gd name="connsiteX133" fmla="*/ 1522942 w 1753659"/>
                  <a:gd name="connsiteY133" fmla="*/ 1079500 h 1783292"/>
                  <a:gd name="connsiteX134" fmla="*/ 1550825 w 1753659"/>
                  <a:gd name="connsiteY134" fmla="*/ 1112664 h 1783292"/>
                  <a:gd name="connsiteX135" fmla="*/ 1598796 w 1753659"/>
                  <a:gd name="connsiteY135" fmla="*/ 1030486 h 1783292"/>
                  <a:gd name="connsiteX136" fmla="*/ 1573396 w 1753659"/>
                  <a:gd name="connsiteY136" fmla="*/ 1001911 h 1783292"/>
                  <a:gd name="connsiteX137" fmla="*/ 1532467 w 1753659"/>
                  <a:gd name="connsiteY137" fmla="*/ 1009650 h 1783292"/>
                  <a:gd name="connsiteX138" fmla="*/ 1465792 w 1753659"/>
                  <a:gd name="connsiteY138" fmla="*/ 984250 h 1783292"/>
                  <a:gd name="connsiteX139" fmla="*/ 1399912 w 1753659"/>
                  <a:gd name="connsiteY139" fmla="*/ 1007244 h 1783292"/>
                  <a:gd name="connsiteX140" fmla="*/ 1370542 w 1753659"/>
                  <a:gd name="connsiteY140" fmla="*/ 965200 h 1783292"/>
                  <a:gd name="connsiteX141" fmla="*/ 1287992 w 1753659"/>
                  <a:gd name="connsiteY141" fmla="*/ 908050 h 1783292"/>
                  <a:gd name="connsiteX142" fmla="*/ 1211792 w 1753659"/>
                  <a:gd name="connsiteY142" fmla="*/ 806450 h 1783292"/>
                  <a:gd name="connsiteX143" fmla="*/ 1167342 w 1753659"/>
                  <a:gd name="connsiteY143" fmla="*/ 762000 h 1783292"/>
                  <a:gd name="connsiteX144" fmla="*/ 1086852 w 1753659"/>
                  <a:gd name="connsiteY144" fmla="*/ 718443 h 1783292"/>
                  <a:gd name="connsiteX145" fmla="*/ 1078442 w 1753659"/>
                  <a:gd name="connsiteY145" fmla="*/ 692150 h 1783292"/>
                  <a:gd name="connsiteX146" fmla="*/ 1057332 w 1753659"/>
                  <a:gd name="connsiteY146" fmla="*/ 673224 h 1783292"/>
                  <a:gd name="connsiteX147" fmla="*/ 1002242 w 1753659"/>
                  <a:gd name="connsiteY147" fmla="*/ 673100 h 1783292"/>
                  <a:gd name="connsiteX148" fmla="*/ 945092 w 1753659"/>
                  <a:gd name="connsiteY148" fmla="*/ 622300 h 1783292"/>
                  <a:gd name="connsiteX149" fmla="*/ 919692 w 1753659"/>
                  <a:gd name="connsiteY149" fmla="*/ 565150 h 1783292"/>
                  <a:gd name="connsiteX150" fmla="*/ 926042 w 1753659"/>
                  <a:gd name="connsiteY150" fmla="*/ 533400 h 1783292"/>
                  <a:gd name="connsiteX151" fmla="*/ 856192 w 1753659"/>
                  <a:gd name="connsiteY151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324207 w 1753659"/>
                  <a:gd name="connsiteY54" fmla="*/ 959619 h 1783292"/>
                  <a:gd name="connsiteX55" fmla="*/ 377165 w 1753659"/>
                  <a:gd name="connsiteY55" fmla="*/ 984002 h 1783292"/>
                  <a:gd name="connsiteX56" fmla="*/ 371832 w 1753659"/>
                  <a:gd name="connsiteY56" fmla="*/ 955427 h 1783292"/>
                  <a:gd name="connsiteX57" fmla="*/ 322792 w 1753659"/>
                  <a:gd name="connsiteY57" fmla="*/ 812800 h 1783292"/>
                  <a:gd name="connsiteX58" fmla="*/ 348192 w 1753659"/>
                  <a:gd name="connsiteY58" fmla="*/ 831850 h 1783292"/>
                  <a:gd name="connsiteX59" fmla="*/ 386292 w 1753659"/>
                  <a:gd name="connsiteY59" fmla="*/ 850900 h 1783292"/>
                  <a:gd name="connsiteX60" fmla="*/ 379942 w 1753659"/>
                  <a:gd name="connsiteY60" fmla="*/ 901700 h 1783292"/>
                  <a:gd name="connsiteX61" fmla="*/ 418042 w 1753659"/>
                  <a:gd name="connsiteY61" fmla="*/ 946150 h 1783292"/>
                  <a:gd name="connsiteX62" fmla="*/ 443442 w 1753659"/>
                  <a:gd name="connsiteY62" fmla="*/ 927100 h 1783292"/>
                  <a:gd name="connsiteX63" fmla="*/ 468842 w 1753659"/>
                  <a:gd name="connsiteY63" fmla="*/ 939800 h 1783292"/>
                  <a:gd name="connsiteX64" fmla="*/ 468842 w 1753659"/>
                  <a:gd name="connsiteY64" fmla="*/ 990600 h 1783292"/>
                  <a:gd name="connsiteX65" fmla="*/ 545042 w 1753659"/>
                  <a:gd name="connsiteY65" fmla="*/ 1022350 h 1783292"/>
                  <a:gd name="connsiteX66" fmla="*/ 646642 w 1753659"/>
                  <a:gd name="connsiteY66" fmla="*/ 1022350 h 1783292"/>
                  <a:gd name="connsiteX67" fmla="*/ 754592 w 1753659"/>
                  <a:gd name="connsiteY67" fmla="*/ 1054100 h 1783292"/>
                  <a:gd name="connsiteX68" fmla="*/ 786342 w 1753659"/>
                  <a:gd name="connsiteY68" fmla="*/ 1111250 h 1783292"/>
                  <a:gd name="connsiteX69" fmla="*/ 773642 w 1753659"/>
                  <a:gd name="connsiteY69" fmla="*/ 1200150 h 1783292"/>
                  <a:gd name="connsiteX70" fmla="*/ 703792 w 1753659"/>
                  <a:gd name="connsiteY70" fmla="*/ 1263650 h 1783292"/>
                  <a:gd name="connsiteX71" fmla="*/ 710142 w 1753659"/>
                  <a:gd name="connsiteY71" fmla="*/ 1301750 h 1783292"/>
                  <a:gd name="connsiteX72" fmla="*/ 767292 w 1753659"/>
                  <a:gd name="connsiteY72" fmla="*/ 1270000 h 1783292"/>
                  <a:gd name="connsiteX73" fmla="*/ 766301 w 1753659"/>
                  <a:gd name="connsiteY73" fmla="*/ 1303412 h 1783292"/>
                  <a:gd name="connsiteX74" fmla="*/ 837142 w 1753659"/>
                  <a:gd name="connsiteY74" fmla="*/ 1282700 h 1783292"/>
                  <a:gd name="connsiteX75" fmla="*/ 824442 w 1753659"/>
                  <a:gd name="connsiteY75" fmla="*/ 1327150 h 1783292"/>
                  <a:gd name="connsiteX76" fmla="*/ 872093 w 1753659"/>
                  <a:gd name="connsiteY76" fmla="*/ 1364754 h 1783292"/>
                  <a:gd name="connsiteX77" fmla="*/ 913342 w 1753659"/>
                  <a:gd name="connsiteY77" fmla="*/ 1365250 h 1783292"/>
                  <a:gd name="connsiteX78" fmla="*/ 945092 w 1753659"/>
                  <a:gd name="connsiteY78" fmla="*/ 1397000 h 1783292"/>
                  <a:gd name="connsiteX79" fmla="*/ 971535 w 1753659"/>
                  <a:gd name="connsiteY79" fmla="*/ 1407046 h 1783292"/>
                  <a:gd name="connsiteX80" fmla="*/ 1014942 w 1753659"/>
                  <a:gd name="connsiteY80" fmla="*/ 1377950 h 1783292"/>
                  <a:gd name="connsiteX81" fmla="*/ 1097492 w 1753659"/>
                  <a:gd name="connsiteY81" fmla="*/ 1352550 h 1783292"/>
                  <a:gd name="connsiteX82" fmla="*/ 1116542 w 1753659"/>
                  <a:gd name="connsiteY82" fmla="*/ 1339850 h 1783292"/>
                  <a:gd name="connsiteX83" fmla="*/ 1141942 w 1753659"/>
                  <a:gd name="connsiteY83" fmla="*/ 1301750 h 1783292"/>
                  <a:gd name="connsiteX84" fmla="*/ 1154642 w 1753659"/>
                  <a:gd name="connsiteY84" fmla="*/ 1263650 h 1783292"/>
                  <a:gd name="connsiteX85" fmla="*/ 1167342 w 1753659"/>
                  <a:gd name="connsiteY85" fmla="*/ 1238250 h 1783292"/>
                  <a:gd name="connsiteX86" fmla="*/ 1141942 w 1753659"/>
                  <a:gd name="connsiteY86" fmla="*/ 1187450 h 1783292"/>
                  <a:gd name="connsiteX87" fmla="*/ 1097492 w 1753659"/>
                  <a:gd name="connsiteY87" fmla="*/ 1130300 h 1783292"/>
                  <a:gd name="connsiteX88" fmla="*/ 1040342 w 1753659"/>
                  <a:gd name="connsiteY88" fmla="*/ 1060450 h 1783292"/>
                  <a:gd name="connsiteX89" fmla="*/ 1135592 w 1753659"/>
                  <a:gd name="connsiteY89" fmla="*/ 1130300 h 1783292"/>
                  <a:gd name="connsiteX90" fmla="*/ 1192742 w 1753659"/>
                  <a:gd name="connsiteY90" fmla="*/ 1143000 h 1783292"/>
                  <a:gd name="connsiteX91" fmla="*/ 1268942 w 1753659"/>
                  <a:gd name="connsiteY91" fmla="*/ 1200150 h 1783292"/>
                  <a:gd name="connsiteX92" fmla="*/ 1370542 w 1753659"/>
                  <a:gd name="connsiteY92" fmla="*/ 1282700 h 1783292"/>
                  <a:gd name="connsiteX93" fmla="*/ 1459442 w 1753659"/>
                  <a:gd name="connsiteY93" fmla="*/ 1346200 h 1783292"/>
                  <a:gd name="connsiteX94" fmla="*/ 1440392 w 1753659"/>
                  <a:gd name="connsiteY94" fmla="*/ 1377950 h 1783292"/>
                  <a:gd name="connsiteX95" fmla="*/ 1408642 w 1753659"/>
                  <a:gd name="connsiteY95" fmla="*/ 1377950 h 1783292"/>
                  <a:gd name="connsiteX96" fmla="*/ 1383242 w 1753659"/>
                  <a:gd name="connsiteY96" fmla="*/ 1320800 h 1783292"/>
                  <a:gd name="connsiteX97" fmla="*/ 1326092 w 1753659"/>
                  <a:gd name="connsiteY97" fmla="*/ 1339850 h 1783292"/>
                  <a:gd name="connsiteX98" fmla="*/ 1313392 w 1753659"/>
                  <a:gd name="connsiteY98" fmla="*/ 1365250 h 1783292"/>
                  <a:gd name="connsiteX99" fmla="*/ 1294342 w 1753659"/>
                  <a:gd name="connsiteY99" fmla="*/ 1390650 h 1783292"/>
                  <a:gd name="connsiteX100" fmla="*/ 1243542 w 1753659"/>
                  <a:gd name="connsiteY100" fmla="*/ 1397000 h 1783292"/>
                  <a:gd name="connsiteX101" fmla="*/ 1212711 w 1753659"/>
                  <a:gd name="connsiteY101" fmla="*/ 1394346 h 1783292"/>
                  <a:gd name="connsiteX102" fmla="*/ 1234936 w 1753659"/>
                  <a:gd name="connsiteY102" fmla="*/ 1430288 h 1783292"/>
                  <a:gd name="connsiteX103" fmla="*/ 1251828 w 1753659"/>
                  <a:gd name="connsiteY103" fmla="*/ 1503313 h 1783292"/>
                  <a:gd name="connsiteX104" fmla="*/ 1243542 w 1753659"/>
                  <a:gd name="connsiteY104" fmla="*/ 1549400 h 1783292"/>
                  <a:gd name="connsiteX105" fmla="*/ 1211792 w 1753659"/>
                  <a:gd name="connsiteY105" fmla="*/ 1625600 h 1783292"/>
                  <a:gd name="connsiteX106" fmla="*/ 1186392 w 1753659"/>
                  <a:gd name="connsiteY106" fmla="*/ 1651000 h 1783292"/>
                  <a:gd name="connsiteX107" fmla="*/ 1224492 w 1753659"/>
                  <a:gd name="connsiteY107" fmla="*/ 1720850 h 1783292"/>
                  <a:gd name="connsiteX108" fmla="*/ 1294342 w 1753659"/>
                  <a:gd name="connsiteY108" fmla="*/ 1758950 h 1783292"/>
                  <a:gd name="connsiteX109" fmla="*/ 1414992 w 1753659"/>
                  <a:gd name="connsiteY109" fmla="*/ 1778000 h 1783292"/>
                  <a:gd name="connsiteX110" fmla="*/ 1446742 w 1753659"/>
                  <a:gd name="connsiteY110" fmla="*/ 1727200 h 1783292"/>
                  <a:gd name="connsiteX111" fmla="*/ 1453887 w 1753659"/>
                  <a:gd name="connsiteY111" fmla="*/ 1665114 h 1783292"/>
                  <a:gd name="connsiteX112" fmla="*/ 1421342 w 1753659"/>
                  <a:gd name="connsiteY112" fmla="*/ 1638300 h 1783292"/>
                  <a:gd name="connsiteX113" fmla="*/ 1319742 w 1753659"/>
                  <a:gd name="connsiteY113" fmla="*/ 1638300 h 1783292"/>
                  <a:gd name="connsiteX114" fmla="*/ 1351492 w 1753659"/>
                  <a:gd name="connsiteY114" fmla="*/ 1593850 h 1783292"/>
                  <a:gd name="connsiteX115" fmla="*/ 1535642 w 1753659"/>
                  <a:gd name="connsiteY115" fmla="*/ 1562100 h 1783292"/>
                  <a:gd name="connsiteX116" fmla="*/ 1608321 w 1753659"/>
                  <a:gd name="connsiteY116" fmla="*/ 1558305 h 1783292"/>
                  <a:gd name="connsiteX117" fmla="*/ 1644263 w 1753659"/>
                  <a:gd name="connsiteY117" fmla="*/ 1469405 h 1783292"/>
                  <a:gd name="connsiteX118" fmla="*/ 1611842 w 1753659"/>
                  <a:gd name="connsiteY118" fmla="*/ 1466850 h 1783292"/>
                  <a:gd name="connsiteX119" fmla="*/ 1605492 w 1753659"/>
                  <a:gd name="connsiteY119" fmla="*/ 1441450 h 1783292"/>
                  <a:gd name="connsiteX120" fmla="*/ 1656292 w 1753659"/>
                  <a:gd name="connsiteY120" fmla="*/ 1435100 h 1783292"/>
                  <a:gd name="connsiteX121" fmla="*/ 1732492 w 1753659"/>
                  <a:gd name="connsiteY121" fmla="*/ 1454150 h 1783292"/>
                  <a:gd name="connsiteX122" fmla="*/ 1738842 w 1753659"/>
                  <a:gd name="connsiteY122" fmla="*/ 1384300 h 1783292"/>
                  <a:gd name="connsiteX123" fmla="*/ 1738842 w 1753659"/>
                  <a:gd name="connsiteY123" fmla="*/ 1327150 h 1783292"/>
                  <a:gd name="connsiteX124" fmla="*/ 1649942 w 1753659"/>
                  <a:gd name="connsiteY124" fmla="*/ 1333500 h 1783292"/>
                  <a:gd name="connsiteX125" fmla="*/ 1554692 w 1753659"/>
                  <a:gd name="connsiteY125" fmla="*/ 1289050 h 1783292"/>
                  <a:gd name="connsiteX126" fmla="*/ 1516592 w 1753659"/>
                  <a:gd name="connsiteY126" fmla="*/ 1295400 h 1783292"/>
                  <a:gd name="connsiteX127" fmla="*/ 1459442 w 1753659"/>
                  <a:gd name="connsiteY127" fmla="*/ 1314450 h 1783292"/>
                  <a:gd name="connsiteX128" fmla="*/ 1450712 w 1753659"/>
                  <a:gd name="connsiteY128" fmla="*/ 1275854 h 1783292"/>
                  <a:gd name="connsiteX129" fmla="*/ 1421342 w 1753659"/>
                  <a:gd name="connsiteY129" fmla="*/ 1257300 h 1783292"/>
                  <a:gd name="connsiteX130" fmla="*/ 1418962 w 1753659"/>
                  <a:gd name="connsiteY130" fmla="*/ 1208162 h 1783292"/>
                  <a:gd name="connsiteX131" fmla="*/ 1383242 w 1753659"/>
                  <a:gd name="connsiteY131" fmla="*/ 1162050 h 1783292"/>
                  <a:gd name="connsiteX132" fmla="*/ 1465792 w 1753659"/>
                  <a:gd name="connsiteY132" fmla="*/ 1111250 h 1783292"/>
                  <a:gd name="connsiteX133" fmla="*/ 1499354 w 1753659"/>
                  <a:gd name="connsiteY133" fmla="*/ 1069603 h 1783292"/>
                  <a:gd name="connsiteX134" fmla="*/ 1522942 w 1753659"/>
                  <a:gd name="connsiteY134" fmla="*/ 1079500 h 1783292"/>
                  <a:gd name="connsiteX135" fmla="*/ 1550825 w 1753659"/>
                  <a:gd name="connsiteY135" fmla="*/ 1112664 h 1783292"/>
                  <a:gd name="connsiteX136" fmla="*/ 1598796 w 1753659"/>
                  <a:gd name="connsiteY136" fmla="*/ 1030486 h 1783292"/>
                  <a:gd name="connsiteX137" fmla="*/ 1573396 w 1753659"/>
                  <a:gd name="connsiteY137" fmla="*/ 1001911 h 1783292"/>
                  <a:gd name="connsiteX138" fmla="*/ 1532467 w 1753659"/>
                  <a:gd name="connsiteY138" fmla="*/ 1009650 h 1783292"/>
                  <a:gd name="connsiteX139" fmla="*/ 1465792 w 1753659"/>
                  <a:gd name="connsiteY139" fmla="*/ 984250 h 1783292"/>
                  <a:gd name="connsiteX140" fmla="*/ 1399912 w 1753659"/>
                  <a:gd name="connsiteY140" fmla="*/ 1007244 h 1783292"/>
                  <a:gd name="connsiteX141" fmla="*/ 1370542 w 1753659"/>
                  <a:gd name="connsiteY141" fmla="*/ 965200 h 1783292"/>
                  <a:gd name="connsiteX142" fmla="*/ 1287992 w 1753659"/>
                  <a:gd name="connsiteY142" fmla="*/ 908050 h 1783292"/>
                  <a:gd name="connsiteX143" fmla="*/ 1211792 w 1753659"/>
                  <a:gd name="connsiteY143" fmla="*/ 806450 h 1783292"/>
                  <a:gd name="connsiteX144" fmla="*/ 1167342 w 1753659"/>
                  <a:gd name="connsiteY144" fmla="*/ 762000 h 1783292"/>
                  <a:gd name="connsiteX145" fmla="*/ 1086852 w 1753659"/>
                  <a:gd name="connsiteY145" fmla="*/ 718443 h 1783292"/>
                  <a:gd name="connsiteX146" fmla="*/ 1078442 w 1753659"/>
                  <a:gd name="connsiteY146" fmla="*/ 692150 h 1783292"/>
                  <a:gd name="connsiteX147" fmla="*/ 1057332 w 1753659"/>
                  <a:gd name="connsiteY147" fmla="*/ 673224 h 1783292"/>
                  <a:gd name="connsiteX148" fmla="*/ 1002242 w 1753659"/>
                  <a:gd name="connsiteY148" fmla="*/ 673100 h 1783292"/>
                  <a:gd name="connsiteX149" fmla="*/ 945092 w 1753659"/>
                  <a:gd name="connsiteY149" fmla="*/ 622300 h 1783292"/>
                  <a:gd name="connsiteX150" fmla="*/ 919692 w 1753659"/>
                  <a:gd name="connsiteY150" fmla="*/ 565150 h 1783292"/>
                  <a:gd name="connsiteX151" fmla="*/ 926042 w 1753659"/>
                  <a:gd name="connsiteY151" fmla="*/ 533400 h 1783292"/>
                  <a:gd name="connsiteX152" fmla="*/ 856192 w 1753659"/>
                  <a:gd name="connsiteY152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324207 w 1753659"/>
                  <a:gd name="connsiteY54" fmla="*/ 959619 h 1783292"/>
                  <a:gd name="connsiteX55" fmla="*/ 377165 w 1753659"/>
                  <a:gd name="connsiteY55" fmla="*/ 984002 h 1783292"/>
                  <a:gd name="connsiteX56" fmla="*/ 371832 w 1753659"/>
                  <a:gd name="connsiteY56" fmla="*/ 955427 h 1783292"/>
                  <a:gd name="connsiteX57" fmla="*/ 292457 w 1753659"/>
                  <a:gd name="connsiteY57" fmla="*/ 863352 h 1783292"/>
                  <a:gd name="connsiteX58" fmla="*/ 322792 w 1753659"/>
                  <a:gd name="connsiteY58" fmla="*/ 812800 h 1783292"/>
                  <a:gd name="connsiteX59" fmla="*/ 348192 w 1753659"/>
                  <a:gd name="connsiteY59" fmla="*/ 831850 h 1783292"/>
                  <a:gd name="connsiteX60" fmla="*/ 386292 w 1753659"/>
                  <a:gd name="connsiteY60" fmla="*/ 850900 h 1783292"/>
                  <a:gd name="connsiteX61" fmla="*/ 379942 w 1753659"/>
                  <a:gd name="connsiteY61" fmla="*/ 901700 h 1783292"/>
                  <a:gd name="connsiteX62" fmla="*/ 418042 w 1753659"/>
                  <a:gd name="connsiteY62" fmla="*/ 946150 h 1783292"/>
                  <a:gd name="connsiteX63" fmla="*/ 443442 w 1753659"/>
                  <a:gd name="connsiteY63" fmla="*/ 927100 h 1783292"/>
                  <a:gd name="connsiteX64" fmla="*/ 468842 w 1753659"/>
                  <a:gd name="connsiteY64" fmla="*/ 939800 h 1783292"/>
                  <a:gd name="connsiteX65" fmla="*/ 468842 w 1753659"/>
                  <a:gd name="connsiteY65" fmla="*/ 990600 h 1783292"/>
                  <a:gd name="connsiteX66" fmla="*/ 545042 w 1753659"/>
                  <a:gd name="connsiteY66" fmla="*/ 1022350 h 1783292"/>
                  <a:gd name="connsiteX67" fmla="*/ 646642 w 1753659"/>
                  <a:gd name="connsiteY67" fmla="*/ 1022350 h 1783292"/>
                  <a:gd name="connsiteX68" fmla="*/ 754592 w 1753659"/>
                  <a:gd name="connsiteY68" fmla="*/ 1054100 h 1783292"/>
                  <a:gd name="connsiteX69" fmla="*/ 786342 w 1753659"/>
                  <a:gd name="connsiteY69" fmla="*/ 1111250 h 1783292"/>
                  <a:gd name="connsiteX70" fmla="*/ 773642 w 1753659"/>
                  <a:gd name="connsiteY70" fmla="*/ 1200150 h 1783292"/>
                  <a:gd name="connsiteX71" fmla="*/ 703792 w 1753659"/>
                  <a:gd name="connsiteY71" fmla="*/ 1263650 h 1783292"/>
                  <a:gd name="connsiteX72" fmla="*/ 710142 w 1753659"/>
                  <a:gd name="connsiteY72" fmla="*/ 1301750 h 1783292"/>
                  <a:gd name="connsiteX73" fmla="*/ 767292 w 1753659"/>
                  <a:gd name="connsiteY73" fmla="*/ 1270000 h 1783292"/>
                  <a:gd name="connsiteX74" fmla="*/ 766301 w 1753659"/>
                  <a:gd name="connsiteY74" fmla="*/ 1303412 h 1783292"/>
                  <a:gd name="connsiteX75" fmla="*/ 837142 w 1753659"/>
                  <a:gd name="connsiteY75" fmla="*/ 1282700 h 1783292"/>
                  <a:gd name="connsiteX76" fmla="*/ 824442 w 1753659"/>
                  <a:gd name="connsiteY76" fmla="*/ 1327150 h 1783292"/>
                  <a:gd name="connsiteX77" fmla="*/ 872093 w 1753659"/>
                  <a:gd name="connsiteY77" fmla="*/ 1364754 h 1783292"/>
                  <a:gd name="connsiteX78" fmla="*/ 913342 w 1753659"/>
                  <a:gd name="connsiteY78" fmla="*/ 1365250 h 1783292"/>
                  <a:gd name="connsiteX79" fmla="*/ 945092 w 1753659"/>
                  <a:gd name="connsiteY79" fmla="*/ 1397000 h 1783292"/>
                  <a:gd name="connsiteX80" fmla="*/ 971535 w 1753659"/>
                  <a:gd name="connsiteY80" fmla="*/ 1407046 h 1783292"/>
                  <a:gd name="connsiteX81" fmla="*/ 1014942 w 1753659"/>
                  <a:gd name="connsiteY81" fmla="*/ 1377950 h 1783292"/>
                  <a:gd name="connsiteX82" fmla="*/ 1097492 w 1753659"/>
                  <a:gd name="connsiteY82" fmla="*/ 1352550 h 1783292"/>
                  <a:gd name="connsiteX83" fmla="*/ 1116542 w 1753659"/>
                  <a:gd name="connsiteY83" fmla="*/ 1339850 h 1783292"/>
                  <a:gd name="connsiteX84" fmla="*/ 1141942 w 1753659"/>
                  <a:gd name="connsiteY84" fmla="*/ 1301750 h 1783292"/>
                  <a:gd name="connsiteX85" fmla="*/ 1154642 w 1753659"/>
                  <a:gd name="connsiteY85" fmla="*/ 1263650 h 1783292"/>
                  <a:gd name="connsiteX86" fmla="*/ 1167342 w 1753659"/>
                  <a:gd name="connsiteY86" fmla="*/ 1238250 h 1783292"/>
                  <a:gd name="connsiteX87" fmla="*/ 1141942 w 1753659"/>
                  <a:gd name="connsiteY87" fmla="*/ 1187450 h 1783292"/>
                  <a:gd name="connsiteX88" fmla="*/ 1097492 w 1753659"/>
                  <a:gd name="connsiteY88" fmla="*/ 1130300 h 1783292"/>
                  <a:gd name="connsiteX89" fmla="*/ 1040342 w 1753659"/>
                  <a:gd name="connsiteY89" fmla="*/ 1060450 h 1783292"/>
                  <a:gd name="connsiteX90" fmla="*/ 1135592 w 1753659"/>
                  <a:gd name="connsiteY90" fmla="*/ 1130300 h 1783292"/>
                  <a:gd name="connsiteX91" fmla="*/ 1192742 w 1753659"/>
                  <a:gd name="connsiteY91" fmla="*/ 1143000 h 1783292"/>
                  <a:gd name="connsiteX92" fmla="*/ 1268942 w 1753659"/>
                  <a:gd name="connsiteY92" fmla="*/ 1200150 h 1783292"/>
                  <a:gd name="connsiteX93" fmla="*/ 1370542 w 1753659"/>
                  <a:gd name="connsiteY93" fmla="*/ 1282700 h 1783292"/>
                  <a:gd name="connsiteX94" fmla="*/ 1459442 w 1753659"/>
                  <a:gd name="connsiteY94" fmla="*/ 1346200 h 1783292"/>
                  <a:gd name="connsiteX95" fmla="*/ 1440392 w 1753659"/>
                  <a:gd name="connsiteY95" fmla="*/ 1377950 h 1783292"/>
                  <a:gd name="connsiteX96" fmla="*/ 1408642 w 1753659"/>
                  <a:gd name="connsiteY96" fmla="*/ 1377950 h 1783292"/>
                  <a:gd name="connsiteX97" fmla="*/ 1383242 w 1753659"/>
                  <a:gd name="connsiteY97" fmla="*/ 1320800 h 1783292"/>
                  <a:gd name="connsiteX98" fmla="*/ 1326092 w 1753659"/>
                  <a:gd name="connsiteY98" fmla="*/ 1339850 h 1783292"/>
                  <a:gd name="connsiteX99" fmla="*/ 1313392 w 1753659"/>
                  <a:gd name="connsiteY99" fmla="*/ 1365250 h 1783292"/>
                  <a:gd name="connsiteX100" fmla="*/ 1294342 w 1753659"/>
                  <a:gd name="connsiteY100" fmla="*/ 1390650 h 1783292"/>
                  <a:gd name="connsiteX101" fmla="*/ 1243542 w 1753659"/>
                  <a:gd name="connsiteY101" fmla="*/ 1397000 h 1783292"/>
                  <a:gd name="connsiteX102" fmla="*/ 1212711 w 1753659"/>
                  <a:gd name="connsiteY102" fmla="*/ 1394346 h 1783292"/>
                  <a:gd name="connsiteX103" fmla="*/ 1234936 w 1753659"/>
                  <a:gd name="connsiteY103" fmla="*/ 1430288 h 1783292"/>
                  <a:gd name="connsiteX104" fmla="*/ 1251828 w 1753659"/>
                  <a:gd name="connsiteY104" fmla="*/ 1503313 h 1783292"/>
                  <a:gd name="connsiteX105" fmla="*/ 1243542 w 1753659"/>
                  <a:gd name="connsiteY105" fmla="*/ 1549400 h 1783292"/>
                  <a:gd name="connsiteX106" fmla="*/ 1211792 w 1753659"/>
                  <a:gd name="connsiteY106" fmla="*/ 1625600 h 1783292"/>
                  <a:gd name="connsiteX107" fmla="*/ 1186392 w 1753659"/>
                  <a:gd name="connsiteY107" fmla="*/ 1651000 h 1783292"/>
                  <a:gd name="connsiteX108" fmla="*/ 1224492 w 1753659"/>
                  <a:gd name="connsiteY108" fmla="*/ 1720850 h 1783292"/>
                  <a:gd name="connsiteX109" fmla="*/ 1294342 w 1753659"/>
                  <a:gd name="connsiteY109" fmla="*/ 1758950 h 1783292"/>
                  <a:gd name="connsiteX110" fmla="*/ 1414992 w 1753659"/>
                  <a:gd name="connsiteY110" fmla="*/ 1778000 h 1783292"/>
                  <a:gd name="connsiteX111" fmla="*/ 1446742 w 1753659"/>
                  <a:gd name="connsiteY111" fmla="*/ 1727200 h 1783292"/>
                  <a:gd name="connsiteX112" fmla="*/ 1453887 w 1753659"/>
                  <a:gd name="connsiteY112" fmla="*/ 1665114 h 1783292"/>
                  <a:gd name="connsiteX113" fmla="*/ 1421342 w 1753659"/>
                  <a:gd name="connsiteY113" fmla="*/ 1638300 h 1783292"/>
                  <a:gd name="connsiteX114" fmla="*/ 1319742 w 1753659"/>
                  <a:gd name="connsiteY114" fmla="*/ 1638300 h 1783292"/>
                  <a:gd name="connsiteX115" fmla="*/ 1351492 w 1753659"/>
                  <a:gd name="connsiteY115" fmla="*/ 1593850 h 1783292"/>
                  <a:gd name="connsiteX116" fmla="*/ 1535642 w 1753659"/>
                  <a:gd name="connsiteY116" fmla="*/ 1562100 h 1783292"/>
                  <a:gd name="connsiteX117" fmla="*/ 1608321 w 1753659"/>
                  <a:gd name="connsiteY117" fmla="*/ 1558305 h 1783292"/>
                  <a:gd name="connsiteX118" fmla="*/ 1644263 w 1753659"/>
                  <a:gd name="connsiteY118" fmla="*/ 1469405 h 1783292"/>
                  <a:gd name="connsiteX119" fmla="*/ 1611842 w 1753659"/>
                  <a:gd name="connsiteY119" fmla="*/ 1466850 h 1783292"/>
                  <a:gd name="connsiteX120" fmla="*/ 1605492 w 1753659"/>
                  <a:gd name="connsiteY120" fmla="*/ 1441450 h 1783292"/>
                  <a:gd name="connsiteX121" fmla="*/ 1656292 w 1753659"/>
                  <a:gd name="connsiteY121" fmla="*/ 1435100 h 1783292"/>
                  <a:gd name="connsiteX122" fmla="*/ 1732492 w 1753659"/>
                  <a:gd name="connsiteY122" fmla="*/ 1454150 h 1783292"/>
                  <a:gd name="connsiteX123" fmla="*/ 1738842 w 1753659"/>
                  <a:gd name="connsiteY123" fmla="*/ 1384300 h 1783292"/>
                  <a:gd name="connsiteX124" fmla="*/ 1738842 w 1753659"/>
                  <a:gd name="connsiteY124" fmla="*/ 1327150 h 1783292"/>
                  <a:gd name="connsiteX125" fmla="*/ 1649942 w 1753659"/>
                  <a:gd name="connsiteY125" fmla="*/ 1333500 h 1783292"/>
                  <a:gd name="connsiteX126" fmla="*/ 1554692 w 1753659"/>
                  <a:gd name="connsiteY126" fmla="*/ 1289050 h 1783292"/>
                  <a:gd name="connsiteX127" fmla="*/ 1516592 w 1753659"/>
                  <a:gd name="connsiteY127" fmla="*/ 1295400 h 1783292"/>
                  <a:gd name="connsiteX128" fmla="*/ 1459442 w 1753659"/>
                  <a:gd name="connsiteY128" fmla="*/ 1314450 h 1783292"/>
                  <a:gd name="connsiteX129" fmla="*/ 1450712 w 1753659"/>
                  <a:gd name="connsiteY129" fmla="*/ 1275854 h 1783292"/>
                  <a:gd name="connsiteX130" fmla="*/ 1421342 w 1753659"/>
                  <a:gd name="connsiteY130" fmla="*/ 1257300 h 1783292"/>
                  <a:gd name="connsiteX131" fmla="*/ 1418962 w 1753659"/>
                  <a:gd name="connsiteY131" fmla="*/ 1208162 h 1783292"/>
                  <a:gd name="connsiteX132" fmla="*/ 1383242 w 1753659"/>
                  <a:gd name="connsiteY132" fmla="*/ 1162050 h 1783292"/>
                  <a:gd name="connsiteX133" fmla="*/ 1465792 w 1753659"/>
                  <a:gd name="connsiteY133" fmla="*/ 1111250 h 1783292"/>
                  <a:gd name="connsiteX134" fmla="*/ 1499354 w 1753659"/>
                  <a:gd name="connsiteY134" fmla="*/ 1069603 h 1783292"/>
                  <a:gd name="connsiteX135" fmla="*/ 1522942 w 1753659"/>
                  <a:gd name="connsiteY135" fmla="*/ 1079500 h 1783292"/>
                  <a:gd name="connsiteX136" fmla="*/ 1550825 w 1753659"/>
                  <a:gd name="connsiteY136" fmla="*/ 1112664 h 1783292"/>
                  <a:gd name="connsiteX137" fmla="*/ 1598796 w 1753659"/>
                  <a:gd name="connsiteY137" fmla="*/ 1030486 h 1783292"/>
                  <a:gd name="connsiteX138" fmla="*/ 1573396 w 1753659"/>
                  <a:gd name="connsiteY138" fmla="*/ 1001911 h 1783292"/>
                  <a:gd name="connsiteX139" fmla="*/ 1532467 w 1753659"/>
                  <a:gd name="connsiteY139" fmla="*/ 1009650 h 1783292"/>
                  <a:gd name="connsiteX140" fmla="*/ 1465792 w 1753659"/>
                  <a:gd name="connsiteY140" fmla="*/ 984250 h 1783292"/>
                  <a:gd name="connsiteX141" fmla="*/ 1399912 w 1753659"/>
                  <a:gd name="connsiteY141" fmla="*/ 1007244 h 1783292"/>
                  <a:gd name="connsiteX142" fmla="*/ 1370542 w 1753659"/>
                  <a:gd name="connsiteY142" fmla="*/ 965200 h 1783292"/>
                  <a:gd name="connsiteX143" fmla="*/ 1287992 w 1753659"/>
                  <a:gd name="connsiteY143" fmla="*/ 908050 h 1783292"/>
                  <a:gd name="connsiteX144" fmla="*/ 1211792 w 1753659"/>
                  <a:gd name="connsiteY144" fmla="*/ 806450 h 1783292"/>
                  <a:gd name="connsiteX145" fmla="*/ 1167342 w 1753659"/>
                  <a:gd name="connsiteY145" fmla="*/ 762000 h 1783292"/>
                  <a:gd name="connsiteX146" fmla="*/ 1086852 w 1753659"/>
                  <a:gd name="connsiteY146" fmla="*/ 718443 h 1783292"/>
                  <a:gd name="connsiteX147" fmla="*/ 1078442 w 1753659"/>
                  <a:gd name="connsiteY147" fmla="*/ 692150 h 1783292"/>
                  <a:gd name="connsiteX148" fmla="*/ 1057332 w 1753659"/>
                  <a:gd name="connsiteY148" fmla="*/ 673224 h 1783292"/>
                  <a:gd name="connsiteX149" fmla="*/ 1002242 w 1753659"/>
                  <a:gd name="connsiteY149" fmla="*/ 673100 h 1783292"/>
                  <a:gd name="connsiteX150" fmla="*/ 945092 w 1753659"/>
                  <a:gd name="connsiteY150" fmla="*/ 622300 h 1783292"/>
                  <a:gd name="connsiteX151" fmla="*/ 919692 w 1753659"/>
                  <a:gd name="connsiteY151" fmla="*/ 565150 h 1783292"/>
                  <a:gd name="connsiteX152" fmla="*/ 926042 w 1753659"/>
                  <a:gd name="connsiteY152" fmla="*/ 533400 h 1783292"/>
                  <a:gd name="connsiteX153" fmla="*/ 856192 w 1753659"/>
                  <a:gd name="connsiteY153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324207 w 1753659"/>
                  <a:gd name="connsiteY54" fmla="*/ 959619 h 1783292"/>
                  <a:gd name="connsiteX55" fmla="*/ 377165 w 1753659"/>
                  <a:gd name="connsiteY55" fmla="*/ 984002 h 1783292"/>
                  <a:gd name="connsiteX56" fmla="*/ 371832 w 1753659"/>
                  <a:gd name="connsiteY56" fmla="*/ 955427 h 1783292"/>
                  <a:gd name="connsiteX57" fmla="*/ 324207 w 1753659"/>
                  <a:gd name="connsiteY57" fmla="*/ 926852 h 1783292"/>
                  <a:gd name="connsiteX58" fmla="*/ 292457 w 1753659"/>
                  <a:gd name="connsiteY58" fmla="*/ 863352 h 1783292"/>
                  <a:gd name="connsiteX59" fmla="*/ 322792 w 1753659"/>
                  <a:gd name="connsiteY59" fmla="*/ 812800 h 1783292"/>
                  <a:gd name="connsiteX60" fmla="*/ 348192 w 1753659"/>
                  <a:gd name="connsiteY60" fmla="*/ 831850 h 1783292"/>
                  <a:gd name="connsiteX61" fmla="*/ 386292 w 1753659"/>
                  <a:gd name="connsiteY61" fmla="*/ 850900 h 1783292"/>
                  <a:gd name="connsiteX62" fmla="*/ 379942 w 1753659"/>
                  <a:gd name="connsiteY62" fmla="*/ 901700 h 1783292"/>
                  <a:gd name="connsiteX63" fmla="*/ 418042 w 1753659"/>
                  <a:gd name="connsiteY63" fmla="*/ 946150 h 1783292"/>
                  <a:gd name="connsiteX64" fmla="*/ 443442 w 1753659"/>
                  <a:gd name="connsiteY64" fmla="*/ 927100 h 1783292"/>
                  <a:gd name="connsiteX65" fmla="*/ 468842 w 1753659"/>
                  <a:gd name="connsiteY65" fmla="*/ 939800 h 1783292"/>
                  <a:gd name="connsiteX66" fmla="*/ 468842 w 1753659"/>
                  <a:gd name="connsiteY66" fmla="*/ 990600 h 1783292"/>
                  <a:gd name="connsiteX67" fmla="*/ 545042 w 1753659"/>
                  <a:gd name="connsiteY67" fmla="*/ 1022350 h 1783292"/>
                  <a:gd name="connsiteX68" fmla="*/ 646642 w 1753659"/>
                  <a:gd name="connsiteY68" fmla="*/ 1022350 h 1783292"/>
                  <a:gd name="connsiteX69" fmla="*/ 754592 w 1753659"/>
                  <a:gd name="connsiteY69" fmla="*/ 1054100 h 1783292"/>
                  <a:gd name="connsiteX70" fmla="*/ 786342 w 1753659"/>
                  <a:gd name="connsiteY70" fmla="*/ 1111250 h 1783292"/>
                  <a:gd name="connsiteX71" fmla="*/ 773642 w 1753659"/>
                  <a:gd name="connsiteY71" fmla="*/ 1200150 h 1783292"/>
                  <a:gd name="connsiteX72" fmla="*/ 703792 w 1753659"/>
                  <a:gd name="connsiteY72" fmla="*/ 1263650 h 1783292"/>
                  <a:gd name="connsiteX73" fmla="*/ 710142 w 1753659"/>
                  <a:gd name="connsiteY73" fmla="*/ 1301750 h 1783292"/>
                  <a:gd name="connsiteX74" fmla="*/ 767292 w 1753659"/>
                  <a:gd name="connsiteY74" fmla="*/ 1270000 h 1783292"/>
                  <a:gd name="connsiteX75" fmla="*/ 766301 w 1753659"/>
                  <a:gd name="connsiteY75" fmla="*/ 1303412 h 1783292"/>
                  <a:gd name="connsiteX76" fmla="*/ 837142 w 1753659"/>
                  <a:gd name="connsiteY76" fmla="*/ 1282700 h 1783292"/>
                  <a:gd name="connsiteX77" fmla="*/ 824442 w 1753659"/>
                  <a:gd name="connsiteY77" fmla="*/ 1327150 h 1783292"/>
                  <a:gd name="connsiteX78" fmla="*/ 872093 w 1753659"/>
                  <a:gd name="connsiteY78" fmla="*/ 1364754 h 1783292"/>
                  <a:gd name="connsiteX79" fmla="*/ 913342 w 1753659"/>
                  <a:gd name="connsiteY79" fmla="*/ 1365250 h 1783292"/>
                  <a:gd name="connsiteX80" fmla="*/ 945092 w 1753659"/>
                  <a:gd name="connsiteY80" fmla="*/ 1397000 h 1783292"/>
                  <a:gd name="connsiteX81" fmla="*/ 971535 w 1753659"/>
                  <a:gd name="connsiteY81" fmla="*/ 1407046 h 1783292"/>
                  <a:gd name="connsiteX82" fmla="*/ 1014942 w 1753659"/>
                  <a:gd name="connsiteY82" fmla="*/ 1377950 h 1783292"/>
                  <a:gd name="connsiteX83" fmla="*/ 1097492 w 1753659"/>
                  <a:gd name="connsiteY83" fmla="*/ 1352550 h 1783292"/>
                  <a:gd name="connsiteX84" fmla="*/ 1116542 w 1753659"/>
                  <a:gd name="connsiteY84" fmla="*/ 1339850 h 1783292"/>
                  <a:gd name="connsiteX85" fmla="*/ 1141942 w 1753659"/>
                  <a:gd name="connsiteY85" fmla="*/ 1301750 h 1783292"/>
                  <a:gd name="connsiteX86" fmla="*/ 1154642 w 1753659"/>
                  <a:gd name="connsiteY86" fmla="*/ 1263650 h 1783292"/>
                  <a:gd name="connsiteX87" fmla="*/ 1167342 w 1753659"/>
                  <a:gd name="connsiteY87" fmla="*/ 1238250 h 1783292"/>
                  <a:gd name="connsiteX88" fmla="*/ 1141942 w 1753659"/>
                  <a:gd name="connsiteY88" fmla="*/ 1187450 h 1783292"/>
                  <a:gd name="connsiteX89" fmla="*/ 1097492 w 1753659"/>
                  <a:gd name="connsiteY89" fmla="*/ 1130300 h 1783292"/>
                  <a:gd name="connsiteX90" fmla="*/ 1040342 w 1753659"/>
                  <a:gd name="connsiteY90" fmla="*/ 1060450 h 1783292"/>
                  <a:gd name="connsiteX91" fmla="*/ 1135592 w 1753659"/>
                  <a:gd name="connsiteY91" fmla="*/ 1130300 h 1783292"/>
                  <a:gd name="connsiteX92" fmla="*/ 1192742 w 1753659"/>
                  <a:gd name="connsiteY92" fmla="*/ 1143000 h 1783292"/>
                  <a:gd name="connsiteX93" fmla="*/ 1268942 w 1753659"/>
                  <a:gd name="connsiteY93" fmla="*/ 1200150 h 1783292"/>
                  <a:gd name="connsiteX94" fmla="*/ 1370542 w 1753659"/>
                  <a:gd name="connsiteY94" fmla="*/ 1282700 h 1783292"/>
                  <a:gd name="connsiteX95" fmla="*/ 1459442 w 1753659"/>
                  <a:gd name="connsiteY95" fmla="*/ 1346200 h 1783292"/>
                  <a:gd name="connsiteX96" fmla="*/ 1440392 w 1753659"/>
                  <a:gd name="connsiteY96" fmla="*/ 1377950 h 1783292"/>
                  <a:gd name="connsiteX97" fmla="*/ 1408642 w 1753659"/>
                  <a:gd name="connsiteY97" fmla="*/ 1377950 h 1783292"/>
                  <a:gd name="connsiteX98" fmla="*/ 1383242 w 1753659"/>
                  <a:gd name="connsiteY98" fmla="*/ 1320800 h 1783292"/>
                  <a:gd name="connsiteX99" fmla="*/ 1326092 w 1753659"/>
                  <a:gd name="connsiteY99" fmla="*/ 1339850 h 1783292"/>
                  <a:gd name="connsiteX100" fmla="*/ 1313392 w 1753659"/>
                  <a:gd name="connsiteY100" fmla="*/ 1365250 h 1783292"/>
                  <a:gd name="connsiteX101" fmla="*/ 1294342 w 1753659"/>
                  <a:gd name="connsiteY101" fmla="*/ 1390650 h 1783292"/>
                  <a:gd name="connsiteX102" fmla="*/ 1243542 w 1753659"/>
                  <a:gd name="connsiteY102" fmla="*/ 1397000 h 1783292"/>
                  <a:gd name="connsiteX103" fmla="*/ 1212711 w 1753659"/>
                  <a:gd name="connsiteY103" fmla="*/ 1394346 h 1783292"/>
                  <a:gd name="connsiteX104" fmla="*/ 1234936 w 1753659"/>
                  <a:gd name="connsiteY104" fmla="*/ 1430288 h 1783292"/>
                  <a:gd name="connsiteX105" fmla="*/ 1251828 w 1753659"/>
                  <a:gd name="connsiteY105" fmla="*/ 1503313 h 1783292"/>
                  <a:gd name="connsiteX106" fmla="*/ 1243542 w 1753659"/>
                  <a:gd name="connsiteY106" fmla="*/ 1549400 h 1783292"/>
                  <a:gd name="connsiteX107" fmla="*/ 1211792 w 1753659"/>
                  <a:gd name="connsiteY107" fmla="*/ 1625600 h 1783292"/>
                  <a:gd name="connsiteX108" fmla="*/ 1186392 w 1753659"/>
                  <a:gd name="connsiteY108" fmla="*/ 1651000 h 1783292"/>
                  <a:gd name="connsiteX109" fmla="*/ 1224492 w 1753659"/>
                  <a:gd name="connsiteY109" fmla="*/ 1720850 h 1783292"/>
                  <a:gd name="connsiteX110" fmla="*/ 1294342 w 1753659"/>
                  <a:gd name="connsiteY110" fmla="*/ 1758950 h 1783292"/>
                  <a:gd name="connsiteX111" fmla="*/ 1414992 w 1753659"/>
                  <a:gd name="connsiteY111" fmla="*/ 1778000 h 1783292"/>
                  <a:gd name="connsiteX112" fmla="*/ 1446742 w 1753659"/>
                  <a:gd name="connsiteY112" fmla="*/ 1727200 h 1783292"/>
                  <a:gd name="connsiteX113" fmla="*/ 1453887 w 1753659"/>
                  <a:gd name="connsiteY113" fmla="*/ 1665114 h 1783292"/>
                  <a:gd name="connsiteX114" fmla="*/ 1421342 w 1753659"/>
                  <a:gd name="connsiteY114" fmla="*/ 1638300 h 1783292"/>
                  <a:gd name="connsiteX115" fmla="*/ 1319742 w 1753659"/>
                  <a:gd name="connsiteY115" fmla="*/ 1638300 h 1783292"/>
                  <a:gd name="connsiteX116" fmla="*/ 1351492 w 1753659"/>
                  <a:gd name="connsiteY116" fmla="*/ 1593850 h 1783292"/>
                  <a:gd name="connsiteX117" fmla="*/ 1535642 w 1753659"/>
                  <a:gd name="connsiteY117" fmla="*/ 1562100 h 1783292"/>
                  <a:gd name="connsiteX118" fmla="*/ 1608321 w 1753659"/>
                  <a:gd name="connsiteY118" fmla="*/ 1558305 h 1783292"/>
                  <a:gd name="connsiteX119" fmla="*/ 1644263 w 1753659"/>
                  <a:gd name="connsiteY119" fmla="*/ 1469405 h 1783292"/>
                  <a:gd name="connsiteX120" fmla="*/ 1611842 w 1753659"/>
                  <a:gd name="connsiteY120" fmla="*/ 1466850 h 1783292"/>
                  <a:gd name="connsiteX121" fmla="*/ 1605492 w 1753659"/>
                  <a:gd name="connsiteY121" fmla="*/ 1441450 h 1783292"/>
                  <a:gd name="connsiteX122" fmla="*/ 1656292 w 1753659"/>
                  <a:gd name="connsiteY122" fmla="*/ 1435100 h 1783292"/>
                  <a:gd name="connsiteX123" fmla="*/ 1732492 w 1753659"/>
                  <a:gd name="connsiteY123" fmla="*/ 1454150 h 1783292"/>
                  <a:gd name="connsiteX124" fmla="*/ 1738842 w 1753659"/>
                  <a:gd name="connsiteY124" fmla="*/ 1384300 h 1783292"/>
                  <a:gd name="connsiteX125" fmla="*/ 1738842 w 1753659"/>
                  <a:gd name="connsiteY125" fmla="*/ 1327150 h 1783292"/>
                  <a:gd name="connsiteX126" fmla="*/ 1649942 w 1753659"/>
                  <a:gd name="connsiteY126" fmla="*/ 1333500 h 1783292"/>
                  <a:gd name="connsiteX127" fmla="*/ 1554692 w 1753659"/>
                  <a:gd name="connsiteY127" fmla="*/ 1289050 h 1783292"/>
                  <a:gd name="connsiteX128" fmla="*/ 1516592 w 1753659"/>
                  <a:gd name="connsiteY128" fmla="*/ 1295400 h 1783292"/>
                  <a:gd name="connsiteX129" fmla="*/ 1459442 w 1753659"/>
                  <a:gd name="connsiteY129" fmla="*/ 1314450 h 1783292"/>
                  <a:gd name="connsiteX130" fmla="*/ 1450712 w 1753659"/>
                  <a:gd name="connsiteY130" fmla="*/ 1275854 h 1783292"/>
                  <a:gd name="connsiteX131" fmla="*/ 1421342 w 1753659"/>
                  <a:gd name="connsiteY131" fmla="*/ 1257300 h 1783292"/>
                  <a:gd name="connsiteX132" fmla="*/ 1418962 w 1753659"/>
                  <a:gd name="connsiteY132" fmla="*/ 1208162 h 1783292"/>
                  <a:gd name="connsiteX133" fmla="*/ 1383242 w 1753659"/>
                  <a:gd name="connsiteY133" fmla="*/ 1162050 h 1783292"/>
                  <a:gd name="connsiteX134" fmla="*/ 1465792 w 1753659"/>
                  <a:gd name="connsiteY134" fmla="*/ 1111250 h 1783292"/>
                  <a:gd name="connsiteX135" fmla="*/ 1499354 w 1753659"/>
                  <a:gd name="connsiteY135" fmla="*/ 1069603 h 1783292"/>
                  <a:gd name="connsiteX136" fmla="*/ 1522942 w 1753659"/>
                  <a:gd name="connsiteY136" fmla="*/ 1079500 h 1783292"/>
                  <a:gd name="connsiteX137" fmla="*/ 1550825 w 1753659"/>
                  <a:gd name="connsiteY137" fmla="*/ 1112664 h 1783292"/>
                  <a:gd name="connsiteX138" fmla="*/ 1598796 w 1753659"/>
                  <a:gd name="connsiteY138" fmla="*/ 1030486 h 1783292"/>
                  <a:gd name="connsiteX139" fmla="*/ 1573396 w 1753659"/>
                  <a:gd name="connsiteY139" fmla="*/ 1001911 h 1783292"/>
                  <a:gd name="connsiteX140" fmla="*/ 1532467 w 1753659"/>
                  <a:gd name="connsiteY140" fmla="*/ 1009650 h 1783292"/>
                  <a:gd name="connsiteX141" fmla="*/ 1465792 w 1753659"/>
                  <a:gd name="connsiteY141" fmla="*/ 984250 h 1783292"/>
                  <a:gd name="connsiteX142" fmla="*/ 1399912 w 1753659"/>
                  <a:gd name="connsiteY142" fmla="*/ 1007244 h 1783292"/>
                  <a:gd name="connsiteX143" fmla="*/ 1370542 w 1753659"/>
                  <a:gd name="connsiteY143" fmla="*/ 965200 h 1783292"/>
                  <a:gd name="connsiteX144" fmla="*/ 1287992 w 1753659"/>
                  <a:gd name="connsiteY144" fmla="*/ 908050 h 1783292"/>
                  <a:gd name="connsiteX145" fmla="*/ 1211792 w 1753659"/>
                  <a:gd name="connsiteY145" fmla="*/ 806450 h 1783292"/>
                  <a:gd name="connsiteX146" fmla="*/ 1167342 w 1753659"/>
                  <a:gd name="connsiteY146" fmla="*/ 762000 h 1783292"/>
                  <a:gd name="connsiteX147" fmla="*/ 1086852 w 1753659"/>
                  <a:gd name="connsiteY147" fmla="*/ 718443 h 1783292"/>
                  <a:gd name="connsiteX148" fmla="*/ 1078442 w 1753659"/>
                  <a:gd name="connsiteY148" fmla="*/ 692150 h 1783292"/>
                  <a:gd name="connsiteX149" fmla="*/ 1057332 w 1753659"/>
                  <a:gd name="connsiteY149" fmla="*/ 673224 h 1783292"/>
                  <a:gd name="connsiteX150" fmla="*/ 1002242 w 1753659"/>
                  <a:gd name="connsiteY150" fmla="*/ 673100 h 1783292"/>
                  <a:gd name="connsiteX151" fmla="*/ 945092 w 1753659"/>
                  <a:gd name="connsiteY151" fmla="*/ 622300 h 1783292"/>
                  <a:gd name="connsiteX152" fmla="*/ 919692 w 1753659"/>
                  <a:gd name="connsiteY152" fmla="*/ 565150 h 1783292"/>
                  <a:gd name="connsiteX153" fmla="*/ 926042 w 1753659"/>
                  <a:gd name="connsiteY153" fmla="*/ 533400 h 1783292"/>
                  <a:gd name="connsiteX154" fmla="*/ 856192 w 1753659"/>
                  <a:gd name="connsiteY154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48192 w 1753659"/>
                  <a:gd name="connsiteY35" fmla="*/ 628650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324207 w 1753659"/>
                  <a:gd name="connsiteY54" fmla="*/ 959619 h 1783292"/>
                  <a:gd name="connsiteX55" fmla="*/ 377165 w 1753659"/>
                  <a:gd name="connsiteY55" fmla="*/ 984002 h 1783292"/>
                  <a:gd name="connsiteX56" fmla="*/ 371832 w 1753659"/>
                  <a:gd name="connsiteY56" fmla="*/ 955427 h 1783292"/>
                  <a:gd name="connsiteX57" fmla="*/ 324207 w 1753659"/>
                  <a:gd name="connsiteY57" fmla="*/ 926852 h 1783292"/>
                  <a:gd name="connsiteX58" fmla="*/ 292457 w 1753659"/>
                  <a:gd name="connsiteY58" fmla="*/ 863352 h 1783292"/>
                  <a:gd name="connsiteX59" fmla="*/ 322792 w 1753659"/>
                  <a:gd name="connsiteY59" fmla="*/ 812800 h 1783292"/>
                  <a:gd name="connsiteX60" fmla="*/ 362307 w 1753659"/>
                  <a:gd name="connsiteY60" fmla="*/ 821060 h 1783292"/>
                  <a:gd name="connsiteX61" fmla="*/ 386292 w 1753659"/>
                  <a:gd name="connsiteY61" fmla="*/ 850900 h 1783292"/>
                  <a:gd name="connsiteX62" fmla="*/ 379942 w 1753659"/>
                  <a:gd name="connsiteY62" fmla="*/ 901700 h 1783292"/>
                  <a:gd name="connsiteX63" fmla="*/ 418042 w 1753659"/>
                  <a:gd name="connsiteY63" fmla="*/ 946150 h 1783292"/>
                  <a:gd name="connsiteX64" fmla="*/ 443442 w 1753659"/>
                  <a:gd name="connsiteY64" fmla="*/ 927100 h 1783292"/>
                  <a:gd name="connsiteX65" fmla="*/ 468842 w 1753659"/>
                  <a:gd name="connsiteY65" fmla="*/ 939800 h 1783292"/>
                  <a:gd name="connsiteX66" fmla="*/ 468842 w 1753659"/>
                  <a:gd name="connsiteY66" fmla="*/ 990600 h 1783292"/>
                  <a:gd name="connsiteX67" fmla="*/ 545042 w 1753659"/>
                  <a:gd name="connsiteY67" fmla="*/ 1022350 h 1783292"/>
                  <a:gd name="connsiteX68" fmla="*/ 646642 w 1753659"/>
                  <a:gd name="connsiteY68" fmla="*/ 1022350 h 1783292"/>
                  <a:gd name="connsiteX69" fmla="*/ 754592 w 1753659"/>
                  <a:gd name="connsiteY69" fmla="*/ 1054100 h 1783292"/>
                  <a:gd name="connsiteX70" fmla="*/ 786342 w 1753659"/>
                  <a:gd name="connsiteY70" fmla="*/ 1111250 h 1783292"/>
                  <a:gd name="connsiteX71" fmla="*/ 773642 w 1753659"/>
                  <a:gd name="connsiteY71" fmla="*/ 1200150 h 1783292"/>
                  <a:gd name="connsiteX72" fmla="*/ 703792 w 1753659"/>
                  <a:gd name="connsiteY72" fmla="*/ 1263650 h 1783292"/>
                  <a:gd name="connsiteX73" fmla="*/ 710142 w 1753659"/>
                  <a:gd name="connsiteY73" fmla="*/ 1301750 h 1783292"/>
                  <a:gd name="connsiteX74" fmla="*/ 767292 w 1753659"/>
                  <a:gd name="connsiteY74" fmla="*/ 1270000 h 1783292"/>
                  <a:gd name="connsiteX75" fmla="*/ 766301 w 1753659"/>
                  <a:gd name="connsiteY75" fmla="*/ 1303412 h 1783292"/>
                  <a:gd name="connsiteX76" fmla="*/ 837142 w 1753659"/>
                  <a:gd name="connsiteY76" fmla="*/ 1282700 h 1783292"/>
                  <a:gd name="connsiteX77" fmla="*/ 824442 w 1753659"/>
                  <a:gd name="connsiteY77" fmla="*/ 1327150 h 1783292"/>
                  <a:gd name="connsiteX78" fmla="*/ 872093 w 1753659"/>
                  <a:gd name="connsiteY78" fmla="*/ 1364754 h 1783292"/>
                  <a:gd name="connsiteX79" fmla="*/ 913342 w 1753659"/>
                  <a:gd name="connsiteY79" fmla="*/ 1365250 h 1783292"/>
                  <a:gd name="connsiteX80" fmla="*/ 945092 w 1753659"/>
                  <a:gd name="connsiteY80" fmla="*/ 1397000 h 1783292"/>
                  <a:gd name="connsiteX81" fmla="*/ 971535 w 1753659"/>
                  <a:gd name="connsiteY81" fmla="*/ 1407046 h 1783292"/>
                  <a:gd name="connsiteX82" fmla="*/ 1014942 w 1753659"/>
                  <a:gd name="connsiteY82" fmla="*/ 1377950 h 1783292"/>
                  <a:gd name="connsiteX83" fmla="*/ 1097492 w 1753659"/>
                  <a:gd name="connsiteY83" fmla="*/ 1352550 h 1783292"/>
                  <a:gd name="connsiteX84" fmla="*/ 1116542 w 1753659"/>
                  <a:gd name="connsiteY84" fmla="*/ 1339850 h 1783292"/>
                  <a:gd name="connsiteX85" fmla="*/ 1141942 w 1753659"/>
                  <a:gd name="connsiteY85" fmla="*/ 1301750 h 1783292"/>
                  <a:gd name="connsiteX86" fmla="*/ 1154642 w 1753659"/>
                  <a:gd name="connsiteY86" fmla="*/ 1263650 h 1783292"/>
                  <a:gd name="connsiteX87" fmla="*/ 1167342 w 1753659"/>
                  <a:gd name="connsiteY87" fmla="*/ 1238250 h 1783292"/>
                  <a:gd name="connsiteX88" fmla="*/ 1141942 w 1753659"/>
                  <a:gd name="connsiteY88" fmla="*/ 1187450 h 1783292"/>
                  <a:gd name="connsiteX89" fmla="*/ 1097492 w 1753659"/>
                  <a:gd name="connsiteY89" fmla="*/ 1130300 h 1783292"/>
                  <a:gd name="connsiteX90" fmla="*/ 1040342 w 1753659"/>
                  <a:gd name="connsiteY90" fmla="*/ 1060450 h 1783292"/>
                  <a:gd name="connsiteX91" fmla="*/ 1135592 w 1753659"/>
                  <a:gd name="connsiteY91" fmla="*/ 1130300 h 1783292"/>
                  <a:gd name="connsiteX92" fmla="*/ 1192742 w 1753659"/>
                  <a:gd name="connsiteY92" fmla="*/ 1143000 h 1783292"/>
                  <a:gd name="connsiteX93" fmla="*/ 1268942 w 1753659"/>
                  <a:gd name="connsiteY93" fmla="*/ 1200150 h 1783292"/>
                  <a:gd name="connsiteX94" fmla="*/ 1370542 w 1753659"/>
                  <a:gd name="connsiteY94" fmla="*/ 1282700 h 1783292"/>
                  <a:gd name="connsiteX95" fmla="*/ 1459442 w 1753659"/>
                  <a:gd name="connsiteY95" fmla="*/ 1346200 h 1783292"/>
                  <a:gd name="connsiteX96" fmla="*/ 1440392 w 1753659"/>
                  <a:gd name="connsiteY96" fmla="*/ 1377950 h 1783292"/>
                  <a:gd name="connsiteX97" fmla="*/ 1408642 w 1753659"/>
                  <a:gd name="connsiteY97" fmla="*/ 1377950 h 1783292"/>
                  <a:gd name="connsiteX98" fmla="*/ 1383242 w 1753659"/>
                  <a:gd name="connsiteY98" fmla="*/ 1320800 h 1783292"/>
                  <a:gd name="connsiteX99" fmla="*/ 1326092 w 1753659"/>
                  <a:gd name="connsiteY99" fmla="*/ 1339850 h 1783292"/>
                  <a:gd name="connsiteX100" fmla="*/ 1313392 w 1753659"/>
                  <a:gd name="connsiteY100" fmla="*/ 1365250 h 1783292"/>
                  <a:gd name="connsiteX101" fmla="*/ 1294342 w 1753659"/>
                  <a:gd name="connsiteY101" fmla="*/ 1390650 h 1783292"/>
                  <a:gd name="connsiteX102" fmla="*/ 1243542 w 1753659"/>
                  <a:gd name="connsiteY102" fmla="*/ 1397000 h 1783292"/>
                  <a:gd name="connsiteX103" fmla="*/ 1212711 w 1753659"/>
                  <a:gd name="connsiteY103" fmla="*/ 1394346 h 1783292"/>
                  <a:gd name="connsiteX104" fmla="*/ 1234936 w 1753659"/>
                  <a:gd name="connsiteY104" fmla="*/ 1430288 h 1783292"/>
                  <a:gd name="connsiteX105" fmla="*/ 1251828 w 1753659"/>
                  <a:gd name="connsiteY105" fmla="*/ 1503313 h 1783292"/>
                  <a:gd name="connsiteX106" fmla="*/ 1243542 w 1753659"/>
                  <a:gd name="connsiteY106" fmla="*/ 1549400 h 1783292"/>
                  <a:gd name="connsiteX107" fmla="*/ 1211792 w 1753659"/>
                  <a:gd name="connsiteY107" fmla="*/ 1625600 h 1783292"/>
                  <a:gd name="connsiteX108" fmla="*/ 1186392 w 1753659"/>
                  <a:gd name="connsiteY108" fmla="*/ 1651000 h 1783292"/>
                  <a:gd name="connsiteX109" fmla="*/ 1224492 w 1753659"/>
                  <a:gd name="connsiteY109" fmla="*/ 1720850 h 1783292"/>
                  <a:gd name="connsiteX110" fmla="*/ 1294342 w 1753659"/>
                  <a:gd name="connsiteY110" fmla="*/ 1758950 h 1783292"/>
                  <a:gd name="connsiteX111" fmla="*/ 1414992 w 1753659"/>
                  <a:gd name="connsiteY111" fmla="*/ 1778000 h 1783292"/>
                  <a:gd name="connsiteX112" fmla="*/ 1446742 w 1753659"/>
                  <a:gd name="connsiteY112" fmla="*/ 1727200 h 1783292"/>
                  <a:gd name="connsiteX113" fmla="*/ 1453887 w 1753659"/>
                  <a:gd name="connsiteY113" fmla="*/ 1665114 h 1783292"/>
                  <a:gd name="connsiteX114" fmla="*/ 1421342 w 1753659"/>
                  <a:gd name="connsiteY114" fmla="*/ 1638300 h 1783292"/>
                  <a:gd name="connsiteX115" fmla="*/ 1319742 w 1753659"/>
                  <a:gd name="connsiteY115" fmla="*/ 1638300 h 1783292"/>
                  <a:gd name="connsiteX116" fmla="*/ 1351492 w 1753659"/>
                  <a:gd name="connsiteY116" fmla="*/ 1593850 h 1783292"/>
                  <a:gd name="connsiteX117" fmla="*/ 1535642 w 1753659"/>
                  <a:gd name="connsiteY117" fmla="*/ 1562100 h 1783292"/>
                  <a:gd name="connsiteX118" fmla="*/ 1608321 w 1753659"/>
                  <a:gd name="connsiteY118" fmla="*/ 1558305 h 1783292"/>
                  <a:gd name="connsiteX119" fmla="*/ 1644263 w 1753659"/>
                  <a:gd name="connsiteY119" fmla="*/ 1469405 h 1783292"/>
                  <a:gd name="connsiteX120" fmla="*/ 1611842 w 1753659"/>
                  <a:gd name="connsiteY120" fmla="*/ 1466850 h 1783292"/>
                  <a:gd name="connsiteX121" fmla="*/ 1605492 w 1753659"/>
                  <a:gd name="connsiteY121" fmla="*/ 1441450 h 1783292"/>
                  <a:gd name="connsiteX122" fmla="*/ 1656292 w 1753659"/>
                  <a:gd name="connsiteY122" fmla="*/ 1435100 h 1783292"/>
                  <a:gd name="connsiteX123" fmla="*/ 1732492 w 1753659"/>
                  <a:gd name="connsiteY123" fmla="*/ 1454150 h 1783292"/>
                  <a:gd name="connsiteX124" fmla="*/ 1738842 w 1753659"/>
                  <a:gd name="connsiteY124" fmla="*/ 1384300 h 1783292"/>
                  <a:gd name="connsiteX125" fmla="*/ 1738842 w 1753659"/>
                  <a:gd name="connsiteY125" fmla="*/ 1327150 h 1783292"/>
                  <a:gd name="connsiteX126" fmla="*/ 1649942 w 1753659"/>
                  <a:gd name="connsiteY126" fmla="*/ 1333500 h 1783292"/>
                  <a:gd name="connsiteX127" fmla="*/ 1554692 w 1753659"/>
                  <a:gd name="connsiteY127" fmla="*/ 1289050 h 1783292"/>
                  <a:gd name="connsiteX128" fmla="*/ 1516592 w 1753659"/>
                  <a:gd name="connsiteY128" fmla="*/ 1295400 h 1783292"/>
                  <a:gd name="connsiteX129" fmla="*/ 1459442 w 1753659"/>
                  <a:gd name="connsiteY129" fmla="*/ 1314450 h 1783292"/>
                  <a:gd name="connsiteX130" fmla="*/ 1450712 w 1753659"/>
                  <a:gd name="connsiteY130" fmla="*/ 1275854 h 1783292"/>
                  <a:gd name="connsiteX131" fmla="*/ 1421342 w 1753659"/>
                  <a:gd name="connsiteY131" fmla="*/ 1257300 h 1783292"/>
                  <a:gd name="connsiteX132" fmla="*/ 1418962 w 1753659"/>
                  <a:gd name="connsiteY132" fmla="*/ 1208162 h 1783292"/>
                  <a:gd name="connsiteX133" fmla="*/ 1383242 w 1753659"/>
                  <a:gd name="connsiteY133" fmla="*/ 1162050 h 1783292"/>
                  <a:gd name="connsiteX134" fmla="*/ 1465792 w 1753659"/>
                  <a:gd name="connsiteY134" fmla="*/ 1111250 h 1783292"/>
                  <a:gd name="connsiteX135" fmla="*/ 1499354 w 1753659"/>
                  <a:gd name="connsiteY135" fmla="*/ 1069603 h 1783292"/>
                  <a:gd name="connsiteX136" fmla="*/ 1522942 w 1753659"/>
                  <a:gd name="connsiteY136" fmla="*/ 1079500 h 1783292"/>
                  <a:gd name="connsiteX137" fmla="*/ 1550825 w 1753659"/>
                  <a:gd name="connsiteY137" fmla="*/ 1112664 h 1783292"/>
                  <a:gd name="connsiteX138" fmla="*/ 1598796 w 1753659"/>
                  <a:gd name="connsiteY138" fmla="*/ 1030486 h 1783292"/>
                  <a:gd name="connsiteX139" fmla="*/ 1573396 w 1753659"/>
                  <a:gd name="connsiteY139" fmla="*/ 1001911 h 1783292"/>
                  <a:gd name="connsiteX140" fmla="*/ 1532467 w 1753659"/>
                  <a:gd name="connsiteY140" fmla="*/ 1009650 h 1783292"/>
                  <a:gd name="connsiteX141" fmla="*/ 1465792 w 1753659"/>
                  <a:gd name="connsiteY141" fmla="*/ 984250 h 1783292"/>
                  <a:gd name="connsiteX142" fmla="*/ 1399912 w 1753659"/>
                  <a:gd name="connsiteY142" fmla="*/ 1007244 h 1783292"/>
                  <a:gd name="connsiteX143" fmla="*/ 1370542 w 1753659"/>
                  <a:gd name="connsiteY143" fmla="*/ 965200 h 1783292"/>
                  <a:gd name="connsiteX144" fmla="*/ 1287992 w 1753659"/>
                  <a:gd name="connsiteY144" fmla="*/ 908050 h 1783292"/>
                  <a:gd name="connsiteX145" fmla="*/ 1211792 w 1753659"/>
                  <a:gd name="connsiteY145" fmla="*/ 806450 h 1783292"/>
                  <a:gd name="connsiteX146" fmla="*/ 1167342 w 1753659"/>
                  <a:gd name="connsiteY146" fmla="*/ 762000 h 1783292"/>
                  <a:gd name="connsiteX147" fmla="*/ 1086852 w 1753659"/>
                  <a:gd name="connsiteY147" fmla="*/ 718443 h 1783292"/>
                  <a:gd name="connsiteX148" fmla="*/ 1078442 w 1753659"/>
                  <a:gd name="connsiteY148" fmla="*/ 692150 h 1783292"/>
                  <a:gd name="connsiteX149" fmla="*/ 1057332 w 1753659"/>
                  <a:gd name="connsiteY149" fmla="*/ 673224 h 1783292"/>
                  <a:gd name="connsiteX150" fmla="*/ 1002242 w 1753659"/>
                  <a:gd name="connsiteY150" fmla="*/ 673100 h 1783292"/>
                  <a:gd name="connsiteX151" fmla="*/ 945092 w 1753659"/>
                  <a:gd name="connsiteY151" fmla="*/ 622300 h 1783292"/>
                  <a:gd name="connsiteX152" fmla="*/ 919692 w 1753659"/>
                  <a:gd name="connsiteY152" fmla="*/ 565150 h 1783292"/>
                  <a:gd name="connsiteX153" fmla="*/ 926042 w 1753659"/>
                  <a:gd name="connsiteY153" fmla="*/ 533400 h 1783292"/>
                  <a:gd name="connsiteX154" fmla="*/ 856192 w 1753659"/>
                  <a:gd name="connsiteY154" fmla="*/ 482600 h 1783292"/>
                  <a:gd name="connsiteX0" fmla="*/ 856192 w 1753659"/>
                  <a:gd name="connsiteY0" fmla="*/ 482600 h 1783292"/>
                  <a:gd name="connsiteX1" fmla="*/ 741892 w 1753659"/>
                  <a:gd name="connsiteY1" fmla="*/ 425450 h 1783292"/>
                  <a:gd name="connsiteX2" fmla="*/ 716492 w 1753659"/>
                  <a:gd name="connsiteY2" fmla="*/ 355600 h 1783292"/>
                  <a:gd name="connsiteX3" fmla="*/ 640292 w 1753659"/>
                  <a:gd name="connsiteY3" fmla="*/ 323850 h 1783292"/>
                  <a:gd name="connsiteX4" fmla="*/ 570442 w 1753659"/>
                  <a:gd name="connsiteY4" fmla="*/ 304800 h 1783292"/>
                  <a:gd name="connsiteX5" fmla="*/ 533633 w 1753659"/>
                  <a:gd name="connsiteY5" fmla="*/ 292224 h 1783292"/>
                  <a:gd name="connsiteX6" fmla="*/ 513292 w 1753659"/>
                  <a:gd name="connsiteY6" fmla="*/ 190500 h 1783292"/>
                  <a:gd name="connsiteX7" fmla="*/ 494516 w 1753659"/>
                  <a:gd name="connsiteY7" fmla="*/ 154682 h 1783292"/>
                  <a:gd name="connsiteX8" fmla="*/ 418042 w 1753659"/>
                  <a:gd name="connsiteY8" fmla="*/ 146050 h 1783292"/>
                  <a:gd name="connsiteX9" fmla="*/ 437092 w 1753659"/>
                  <a:gd name="connsiteY9" fmla="*/ 190500 h 1783292"/>
                  <a:gd name="connsiteX10" fmla="*/ 373592 w 1753659"/>
                  <a:gd name="connsiteY10" fmla="*/ 241300 h 1783292"/>
                  <a:gd name="connsiteX11" fmla="*/ 322792 w 1753659"/>
                  <a:gd name="connsiteY11" fmla="*/ 171450 h 1783292"/>
                  <a:gd name="connsiteX12" fmla="*/ 259292 w 1753659"/>
                  <a:gd name="connsiteY12" fmla="*/ 101600 h 1783292"/>
                  <a:gd name="connsiteX13" fmla="*/ 226923 w 1753659"/>
                  <a:gd name="connsiteY13" fmla="*/ 90165 h 1783292"/>
                  <a:gd name="connsiteX14" fmla="*/ 176742 w 1753659"/>
                  <a:gd name="connsiteY14" fmla="*/ 38100 h 1783292"/>
                  <a:gd name="connsiteX15" fmla="*/ 176742 w 1753659"/>
                  <a:gd name="connsiteY15" fmla="*/ 69850 h 1783292"/>
                  <a:gd name="connsiteX16" fmla="*/ 162406 w 1753659"/>
                  <a:gd name="connsiteY16" fmla="*/ 22473 h 1783292"/>
                  <a:gd name="connsiteX17" fmla="*/ 113242 w 1753659"/>
                  <a:gd name="connsiteY17" fmla="*/ 6350 h 1783292"/>
                  <a:gd name="connsiteX18" fmla="*/ 113242 w 1753659"/>
                  <a:gd name="connsiteY18" fmla="*/ 50800 h 1783292"/>
                  <a:gd name="connsiteX19" fmla="*/ 81492 w 1753659"/>
                  <a:gd name="connsiteY19" fmla="*/ 19050 h 1783292"/>
                  <a:gd name="connsiteX20" fmla="*/ 62442 w 1753659"/>
                  <a:gd name="connsiteY20" fmla="*/ 0 h 1783292"/>
                  <a:gd name="connsiteX21" fmla="*/ 30692 w 1753659"/>
                  <a:gd name="connsiteY21" fmla="*/ 19050 h 1783292"/>
                  <a:gd name="connsiteX22" fmla="*/ 5292 w 1753659"/>
                  <a:gd name="connsiteY22" fmla="*/ 50800 h 1783292"/>
                  <a:gd name="connsiteX23" fmla="*/ 62442 w 1753659"/>
                  <a:gd name="connsiteY23" fmla="*/ 82550 h 1783292"/>
                  <a:gd name="connsiteX24" fmla="*/ 195792 w 1753659"/>
                  <a:gd name="connsiteY24" fmla="*/ 120650 h 1783292"/>
                  <a:gd name="connsiteX25" fmla="*/ 259292 w 1753659"/>
                  <a:gd name="connsiteY25" fmla="*/ 152400 h 1783292"/>
                  <a:gd name="connsiteX26" fmla="*/ 278342 w 1753659"/>
                  <a:gd name="connsiteY26" fmla="*/ 184150 h 1783292"/>
                  <a:gd name="connsiteX27" fmla="*/ 227542 w 1753659"/>
                  <a:gd name="connsiteY27" fmla="*/ 165100 h 1783292"/>
                  <a:gd name="connsiteX28" fmla="*/ 233892 w 1753659"/>
                  <a:gd name="connsiteY28" fmla="*/ 190500 h 1783292"/>
                  <a:gd name="connsiteX29" fmla="*/ 259292 w 1753659"/>
                  <a:gd name="connsiteY29" fmla="*/ 234950 h 1783292"/>
                  <a:gd name="connsiteX30" fmla="*/ 221192 w 1753659"/>
                  <a:gd name="connsiteY30" fmla="*/ 266700 h 1783292"/>
                  <a:gd name="connsiteX31" fmla="*/ 202142 w 1753659"/>
                  <a:gd name="connsiteY31" fmla="*/ 317500 h 1783292"/>
                  <a:gd name="connsiteX32" fmla="*/ 208492 w 1753659"/>
                  <a:gd name="connsiteY32" fmla="*/ 368300 h 1783292"/>
                  <a:gd name="connsiteX33" fmla="*/ 259292 w 1753659"/>
                  <a:gd name="connsiteY33" fmla="*/ 488950 h 1783292"/>
                  <a:gd name="connsiteX34" fmla="*/ 322792 w 1753659"/>
                  <a:gd name="connsiteY34" fmla="*/ 565150 h 1783292"/>
                  <a:gd name="connsiteX35" fmla="*/ 368657 w 1753659"/>
                  <a:gd name="connsiteY35" fmla="*/ 671959 h 1783292"/>
                  <a:gd name="connsiteX36" fmla="*/ 392642 w 1753659"/>
                  <a:gd name="connsiteY36" fmla="*/ 641350 h 1783292"/>
                  <a:gd name="connsiteX37" fmla="*/ 392642 w 1753659"/>
                  <a:gd name="connsiteY37" fmla="*/ 685800 h 1783292"/>
                  <a:gd name="connsiteX38" fmla="*/ 354542 w 1753659"/>
                  <a:gd name="connsiteY38" fmla="*/ 666750 h 1783292"/>
                  <a:gd name="connsiteX39" fmla="*/ 411692 w 1753659"/>
                  <a:gd name="connsiteY39" fmla="*/ 723900 h 1783292"/>
                  <a:gd name="connsiteX40" fmla="*/ 379942 w 1753659"/>
                  <a:gd name="connsiteY40" fmla="*/ 730250 h 1783292"/>
                  <a:gd name="connsiteX41" fmla="*/ 310092 w 1753659"/>
                  <a:gd name="connsiteY41" fmla="*/ 698500 h 1783292"/>
                  <a:gd name="connsiteX42" fmla="*/ 303742 w 1753659"/>
                  <a:gd name="connsiteY42" fmla="*/ 635000 h 1783292"/>
                  <a:gd name="connsiteX43" fmla="*/ 252942 w 1753659"/>
                  <a:gd name="connsiteY43" fmla="*/ 584200 h 1783292"/>
                  <a:gd name="connsiteX44" fmla="*/ 227542 w 1753659"/>
                  <a:gd name="connsiteY44" fmla="*/ 546100 h 1783292"/>
                  <a:gd name="connsiteX45" fmla="*/ 227542 w 1753659"/>
                  <a:gd name="connsiteY45" fmla="*/ 571500 h 1783292"/>
                  <a:gd name="connsiteX46" fmla="*/ 221192 w 1753659"/>
                  <a:gd name="connsiteY46" fmla="*/ 615950 h 1783292"/>
                  <a:gd name="connsiteX47" fmla="*/ 189442 w 1753659"/>
                  <a:gd name="connsiteY47" fmla="*/ 679450 h 1783292"/>
                  <a:gd name="connsiteX48" fmla="*/ 125942 w 1753659"/>
                  <a:gd name="connsiteY48" fmla="*/ 673100 h 1783292"/>
                  <a:gd name="connsiteX49" fmla="*/ 81492 w 1753659"/>
                  <a:gd name="connsiteY49" fmla="*/ 692150 h 1783292"/>
                  <a:gd name="connsiteX50" fmla="*/ 81492 w 1753659"/>
                  <a:gd name="connsiteY50" fmla="*/ 768350 h 1783292"/>
                  <a:gd name="connsiteX51" fmla="*/ 106892 w 1753659"/>
                  <a:gd name="connsiteY51" fmla="*/ 793750 h 1783292"/>
                  <a:gd name="connsiteX52" fmla="*/ 113242 w 1753659"/>
                  <a:gd name="connsiteY52" fmla="*/ 857250 h 1783292"/>
                  <a:gd name="connsiteX53" fmla="*/ 183092 w 1753659"/>
                  <a:gd name="connsiteY53" fmla="*/ 889000 h 1783292"/>
                  <a:gd name="connsiteX54" fmla="*/ 324207 w 1753659"/>
                  <a:gd name="connsiteY54" fmla="*/ 959619 h 1783292"/>
                  <a:gd name="connsiteX55" fmla="*/ 377165 w 1753659"/>
                  <a:gd name="connsiteY55" fmla="*/ 984002 h 1783292"/>
                  <a:gd name="connsiteX56" fmla="*/ 371832 w 1753659"/>
                  <a:gd name="connsiteY56" fmla="*/ 955427 h 1783292"/>
                  <a:gd name="connsiteX57" fmla="*/ 324207 w 1753659"/>
                  <a:gd name="connsiteY57" fmla="*/ 926852 h 1783292"/>
                  <a:gd name="connsiteX58" fmla="*/ 292457 w 1753659"/>
                  <a:gd name="connsiteY58" fmla="*/ 863352 h 1783292"/>
                  <a:gd name="connsiteX59" fmla="*/ 322792 w 1753659"/>
                  <a:gd name="connsiteY59" fmla="*/ 812800 h 1783292"/>
                  <a:gd name="connsiteX60" fmla="*/ 362307 w 1753659"/>
                  <a:gd name="connsiteY60" fmla="*/ 821060 h 1783292"/>
                  <a:gd name="connsiteX61" fmla="*/ 386292 w 1753659"/>
                  <a:gd name="connsiteY61" fmla="*/ 850900 h 1783292"/>
                  <a:gd name="connsiteX62" fmla="*/ 379942 w 1753659"/>
                  <a:gd name="connsiteY62" fmla="*/ 901700 h 1783292"/>
                  <a:gd name="connsiteX63" fmla="*/ 418042 w 1753659"/>
                  <a:gd name="connsiteY63" fmla="*/ 946150 h 1783292"/>
                  <a:gd name="connsiteX64" fmla="*/ 443442 w 1753659"/>
                  <a:gd name="connsiteY64" fmla="*/ 927100 h 1783292"/>
                  <a:gd name="connsiteX65" fmla="*/ 468842 w 1753659"/>
                  <a:gd name="connsiteY65" fmla="*/ 939800 h 1783292"/>
                  <a:gd name="connsiteX66" fmla="*/ 468842 w 1753659"/>
                  <a:gd name="connsiteY66" fmla="*/ 990600 h 1783292"/>
                  <a:gd name="connsiteX67" fmla="*/ 545042 w 1753659"/>
                  <a:gd name="connsiteY67" fmla="*/ 1022350 h 1783292"/>
                  <a:gd name="connsiteX68" fmla="*/ 646642 w 1753659"/>
                  <a:gd name="connsiteY68" fmla="*/ 1022350 h 1783292"/>
                  <a:gd name="connsiteX69" fmla="*/ 754592 w 1753659"/>
                  <a:gd name="connsiteY69" fmla="*/ 1054100 h 1783292"/>
                  <a:gd name="connsiteX70" fmla="*/ 786342 w 1753659"/>
                  <a:gd name="connsiteY70" fmla="*/ 1111250 h 1783292"/>
                  <a:gd name="connsiteX71" fmla="*/ 773642 w 1753659"/>
                  <a:gd name="connsiteY71" fmla="*/ 1200150 h 1783292"/>
                  <a:gd name="connsiteX72" fmla="*/ 703792 w 1753659"/>
                  <a:gd name="connsiteY72" fmla="*/ 1263650 h 1783292"/>
                  <a:gd name="connsiteX73" fmla="*/ 710142 w 1753659"/>
                  <a:gd name="connsiteY73" fmla="*/ 1301750 h 1783292"/>
                  <a:gd name="connsiteX74" fmla="*/ 767292 w 1753659"/>
                  <a:gd name="connsiteY74" fmla="*/ 1270000 h 1783292"/>
                  <a:gd name="connsiteX75" fmla="*/ 766301 w 1753659"/>
                  <a:gd name="connsiteY75" fmla="*/ 1303412 h 1783292"/>
                  <a:gd name="connsiteX76" fmla="*/ 837142 w 1753659"/>
                  <a:gd name="connsiteY76" fmla="*/ 1282700 h 1783292"/>
                  <a:gd name="connsiteX77" fmla="*/ 824442 w 1753659"/>
                  <a:gd name="connsiteY77" fmla="*/ 1327150 h 1783292"/>
                  <a:gd name="connsiteX78" fmla="*/ 872093 w 1753659"/>
                  <a:gd name="connsiteY78" fmla="*/ 1364754 h 1783292"/>
                  <a:gd name="connsiteX79" fmla="*/ 913342 w 1753659"/>
                  <a:gd name="connsiteY79" fmla="*/ 1365250 h 1783292"/>
                  <a:gd name="connsiteX80" fmla="*/ 945092 w 1753659"/>
                  <a:gd name="connsiteY80" fmla="*/ 1397000 h 1783292"/>
                  <a:gd name="connsiteX81" fmla="*/ 971535 w 1753659"/>
                  <a:gd name="connsiteY81" fmla="*/ 1407046 h 1783292"/>
                  <a:gd name="connsiteX82" fmla="*/ 1014942 w 1753659"/>
                  <a:gd name="connsiteY82" fmla="*/ 1377950 h 1783292"/>
                  <a:gd name="connsiteX83" fmla="*/ 1097492 w 1753659"/>
                  <a:gd name="connsiteY83" fmla="*/ 1352550 h 1783292"/>
                  <a:gd name="connsiteX84" fmla="*/ 1116542 w 1753659"/>
                  <a:gd name="connsiteY84" fmla="*/ 1339850 h 1783292"/>
                  <a:gd name="connsiteX85" fmla="*/ 1141942 w 1753659"/>
                  <a:gd name="connsiteY85" fmla="*/ 1301750 h 1783292"/>
                  <a:gd name="connsiteX86" fmla="*/ 1154642 w 1753659"/>
                  <a:gd name="connsiteY86" fmla="*/ 1263650 h 1783292"/>
                  <a:gd name="connsiteX87" fmla="*/ 1167342 w 1753659"/>
                  <a:gd name="connsiteY87" fmla="*/ 1238250 h 1783292"/>
                  <a:gd name="connsiteX88" fmla="*/ 1141942 w 1753659"/>
                  <a:gd name="connsiteY88" fmla="*/ 1187450 h 1783292"/>
                  <a:gd name="connsiteX89" fmla="*/ 1097492 w 1753659"/>
                  <a:gd name="connsiteY89" fmla="*/ 1130300 h 1783292"/>
                  <a:gd name="connsiteX90" fmla="*/ 1040342 w 1753659"/>
                  <a:gd name="connsiteY90" fmla="*/ 1060450 h 1783292"/>
                  <a:gd name="connsiteX91" fmla="*/ 1135592 w 1753659"/>
                  <a:gd name="connsiteY91" fmla="*/ 1130300 h 1783292"/>
                  <a:gd name="connsiteX92" fmla="*/ 1192742 w 1753659"/>
                  <a:gd name="connsiteY92" fmla="*/ 1143000 h 1783292"/>
                  <a:gd name="connsiteX93" fmla="*/ 1268942 w 1753659"/>
                  <a:gd name="connsiteY93" fmla="*/ 1200150 h 1783292"/>
                  <a:gd name="connsiteX94" fmla="*/ 1370542 w 1753659"/>
                  <a:gd name="connsiteY94" fmla="*/ 1282700 h 1783292"/>
                  <a:gd name="connsiteX95" fmla="*/ 1459442 w 1753659"/>
                  <a:gd name="connsiteY95" fmla="*/ 1346200 h 1783292"/>
                  <a:gd name="connsiteX96" fmla="*/ 1440392 w 1753659"/>
                  <a:gd name="connsiteY96" fmla="*/ 1377950 h 1783292"/>
                  <a:gd name="connsiteX97" fmla="*/ 1408642 w 1753659"/>
                  <a:gd name="connsiteY97" fmla="*/ 1377950 h 1783292"/>
                  <a:gd name="connsiteX98" fmla="*/ 1383242 w 1753659"/>
                  <a:gd name="connsiteY98" fmla="*/ 1320800 h 1783292"/>
                  <a:gd name="connsiteX99" fmla="*/ 1326092 w 1753659"/>
                  <a:gd name="connsiteY99" fmla="*/ 1339850 h 1783292"/>
                  <a:gd name="connsiteX100" fmla="*/ 1313392 w 1753659"/>
                  <a:gd name="connsiteY100" fmla="*/ 1365250 h 1783292"/>
                  <a:gd name="connsiteX101" fmla="*/ 1294342 w 1753659"/>
                  <a:gd name="connsiteY101" fmla="*/ 1390650 h 1783292"/>
                  <a:gd name="connsiteX102" fmla="*/ 1243542 w 1753659"/>
                  <a:gd name="connsiteY102" fmla="*/ 1397000 h 1783292"/>
                  <a:gd name="connsiteX103" fmla="*/ 1212711 w 1753659"/>
                  <a:gd name="connsiteY103" fmla="*/ 1394346 h 1783292"/>
                  <a:gd name="connsiteX104" fmla="*/ 1234936 w 1753659"/>
                  <a:gd name="connsiteY104" fmla="*/ 1430288 h 1783292"/>
                  <a:gd name="connsiteX105" fmla="*/ 1251828 w 1753659"/>
                  <a:gd name="connsiteY105" fmla="*/ 1503313 h 1783292"/>
                  <a:gd name="connsiteX106" fmla="*/ 1243542 w 1753659"/>
                  <a:gd name="connsiteY106" fmla="*/ 1549400 h 1783292"/>
                  <a:gd name="connsiteX107" fmla="*/ 1211792 w 1753659"/>
                  <a:gd name="connsiteY107" fmla="*/ 1625600 h 1783292"/>
                  <a:gd name="connsiteX108" fmla="*/ 1186392 w 1753659"/>
                  <a:gd name="connsiteY108" fmla="*/ 1651000 h 1783292"/>
                  <a:gd name="connsiteX109" fmla="*/ 1224492 w 1753659"/>
                  <a:gd name="connsiteY109" fmla="*/ 1720850 h 1783292"/>
                  <a:gd name="connsiteX110" fmla="*/ 1294342 w 1753659"/>
                  <a:gd name="connsiteY110" fmla="*/ 1758950 h 1783292"/>
                  <a:gd name="connsiteX111" fmla="*/ 1414992 w 1753659"/>
                  <a:gd name="connsiteY111" fmla="*/ 1778000 h 1783292"/>
                  <a:gd name="connsiteX112" fmla="*/ 1446742 w 1753659"/>
                  <a:gd name="connsiteY112" fmla="*/ 1727200 h 1783292"/>
                  <a:gd name="connsiteX113" fmla="*/ 1453887 w 1753659"/>
                  <a:gd name="connsiteY113" fmla="*/ 1665114 h 1783292"/>
                  <a:gd name="connsiteX114" fmla="*/ 1421342 w 1753659"/>
                  <a:gd name="connsiteY114" fmla="*/ 1638300 h 1783292"/>
                  <a:gd name="connsiteX115" fmla="*/ 1319742 w 1753659"/>
                  <a:gd name="connsiteY115" fmla="*/ 1638300 h 1783292"/>
                  <a:gd name="connsiteX116" fmla="*/ 1351492 w 1753659"/>
                  <a:gd name="connsiteY116" fmla="*/ 1593850 h 1783292"/>
                  <a:gd name="connsiteX117" fmla="*/ 1535642 w 1753659"/>
                  <a:gd name="connsiteY117" fmla="*/ 1562100 h 1783292"/>
                  <a:gd name="connsiteX118" fmla="*/ 1608321 w 1753659"/>
                  <a:gd name="connsiteY118" fmla="*/ 1558305 h 1783292"/>
                  <a:gd name="connsiteX119" fmla="*/ 1644263 w 1753659"/>
                  <a:gd name="connsiteY119" fmla="*/ 1469405 h 1783292"/>
                  <a:gd name="connsiteX120" fmla="*/ 1611842 w 1753659"/>
                  <a:gd name="connsiteY120" fmla="*/ 1466850 h 1783292"/>
                  <a:gd name="connsiteX121" fmla="*/ 1605492 w 1753659"/>
                  <a:gd name="connsiteY121" fmla="*/ 1441450 h 1783292"/>
                  <a:gd name="connsiteX122" fmla="*/ 1656292 w 1753659"/>
                  <a:gd name="connsiteY122" fmla="*/ 1435100 h 1783292"/>
                  <a:gd name="connsiteX123" fmla="*/ 1732492 w 1753659"/>
                  <a:gd name="connsiteY123" fmla="*/ 1454150 h 1783292"/>
                  <a:gd name="connsiteX124" fmla="*/ 1738842 w 1753659"/>
                  <a:gd name="connsiteY124" fmla="*/ 1384300 h 1783292"/>
                  <a:gd name="connsiteX125" fmla="*/ 1738842 w 1753659"/>
                  <a:gd name="connsiteY125" fmla="*/ 1327150 h 1783292"/>
                  <a:gd name="connsiteX126" fmla="*/ 1649942 w 1753659"/>
                  <a:gd name="connsiteY126" fmla="*/ 1333500 h 1783292"/>
                  <a:gd name="connsiteX127" fmla="*/ 1554692 w 1753659"/>
                  <a:gd name="connsiteY127" fmla="*/ 1289050 h 1783292"/>
                  <a:gd name="connsiteX128" fmla="*/ 1516592 w 1753659"/>
                  <a:gd name="connsiteY128" fmla="*/ 1295400 h 1783292"/>
                  <a:gd name="connsiteX129" fmla="*/ 1459442 w 1753659"/>
                  <a:gd name="connsiteY129" fmla="*/ 1314450 h 1783292"/>
                  <a:gd name="connsiteX130" fmla="*/ 1450712 w 1753659"/>
                  <a:gd name="connsiteY130" fmla="*/ 1275854 h 1783292"/>
                  <a:gd name="connsiteX131" fmla="*/ 1421342 w 1753659"/>
                  <a:gd name="connsiteY131" fmla="*/ 1257300 h 1783292"/>
                  <a:gd name="connsiteX132" fmla="*/ 1418962 w 1753659"/>
                  <a:gd name="connsiteY132" fmla="*/ 1208162 h 1783292"/>
                  <a:gd name="connsiteX133" fmla="*/ 1383242 w 1753659"/>
                  <a:gd name="connsiteY133" fmla="*/ 1162050 h 1783292"/>
                  <a:gd name="connsiteX134" fmla="*/ 1465792 w 1753659"/>
                  <a:gd name="connsiteY134" fmla="*/ 1111250 h 1783292"/>
                  <a:gd name="connsiteX135" fmla="*/ 1499354 w 1753659"/>
                  <a:gd name="connsiteY135" fmla="*/ 1069603 h 1783292"/>
                  <a:gd name="connsiteX136" fmla="*/ 1522942 w 1753659"/>
                  <a:gd name="connsiteY136" fmla="*/ 1079500 h 1783292"/>
                  <a:gd name="connsiteX137" fmla="*/ 1550825 w 1753659"/>
                  <a:gd name="connsiteY137" fmla="*/ 1112664 h 1783292"/>
                  <a:gd name="connsiteX138" fmla="*/ 1598796 w 1753659"/>
                  <a:gd name="connsiteY138" fmla="*/ 1030486 h 1783292"/>
                  <a:gd name="connsiteX139" fmla="*/ 1573396 w 1753659"/>
                  <a:gd name="connsiteY139" fmla="*/ 1001911 h 1783292"/>
                  <a:gd name="connsiteX140" fmla="*/ 1532467 w 1753659"/>
                  <a:gd name="connsiteY140" fmla="*/ 1009650 h 1783292"/>
                  <a:gd name="connsiteX141" fmla="*/ 1465792 w 1753659"/>
                  <a:gd name="connsiteY141" fmla="*/ 984250 h 1783292"/>
                  <a:gd name="connsiteX142" fmla="*/ 1399912 w 1753659"/>
                  <a:gd name="connsiteY142" fmla="*/ 1007244 h 1783292"/>
                  <a:gd name="connsiteX143" fmla="*/ 1370542 w 1753659"/>
                  <a:gd name="connsiteY143" fmla="*/ 965200 h 1783292"/>
                  <a:gd name="connsiteX144" fmla="*/ 1287992 w 1753659"/>
                  <a:gd name="connsiteY144" fmla="*/ 908050 h 1783292"/>
                  <a:gd name="connsiteX145" fmla="*/ 1211792 w 1753659"/>
                  <a:gd name="connsiteY145" fmla="*/ 806450 h 1783292"/>
                  <a:gd name="connsiteX146" fmla="*/ 1167342 w 1753659"/>
                  <a:gd name="connsiteY146" fmla="*/ 762000 h 1783292"/>
                  <a:gd name="connsiteX147" fmla="*/ 1086852 w 1753659"/>
                  <a:gd name="connsiteY147" fmla="*/ 718443 h 1783292"/>
                  <a:gd name="connsiteX148" fmla="*/ 1078442 w 1753659"/>
                  <a:gd name="connsiteY148" fmla="*/ 692150 h 1783292"/>
                  <a:gd name="connsiteX149" fmla="*/ 1057332 w 1753659"/>
                  <a:gd name="connsiteY149" fmla="*/ 673224 h 1783292"/>
                  <a:gd name="connsiteX150" fmla="*/ 1002242 w 1753659"/>
                  <a:gd name="connsiteY150" fmla="*/ 673100 h 1783292"/>
                  <a:gd name="connsiteX151" fmla="*/ 945092 w 1753659"/>
                  <a:gd name="connsiteY151" fmla="*/ 622300 h 1783292"/>
                  <a:gd name="connsiteX152" fmla="*/ 919692 w 1753659"/>
                  <a:gd name="connsiteY152" fmla="*/ 565150 h 1783292"/>
                  <a:gd name="connsiteX153" fmla="*/ 926042 w 1753659"/>
                  <a:gd name="connsiteY153" fmla="*/ 533400 h 1783292"/>
                  <a:gd name="connsiteX154" fmla="*/ 856192 w 1753659"/>
                  <a:gd name="connsiteY154" fmla="*/ 482600 h 1783292"/>
                  <a:gd name="connsiteX0" fmla="*/ 856192 w 1753659"/>
                  <a:gd name="connsiteY0" fmla="*/ 482600 h 1783292"/>
                  <a:gd name="connsiteX1" fmla="*/ 820276 w 1753659"/>
                  <a:gd name="connsiteY1" fmla="*/ 431800 h 1783292"/>
                  <a:gd name="connsiteX2" fmla="*/ 741892 w 1753659"/>
                  <a:gd name="connsiteY2" fmla="*/ 425450 h 1783292"/>
                  <a:gd name="connsiteX3" fmla="*/ 716492 w 1753659"/>
                  <a:gd name="connsiteY3" fmla="*/ 355600 h 1783292"/>
                  <a:gd name="connsiteX4" fmla="*/ 640292 w 1753659"/>
                  <a:gd name="connsiteY4" fmla="*/ 323850 h 1783292"/>
                  <a:gd name="connsiteX5" fmla="*/ 570442 w 1753659"/>
                  <a:gd name="connsiteY5" fmla="*/ 304800 h 1783292"/>
                  <a:gd name="connsiteX6" fmla="*/ 533633 w 1753659"/>
                  <a:gd name="connsiteY6" fmla="*/ 292224 h 1783292"/>
                  <a:gd name="connsiteX7" fmla="*/ 513292 w 1753659"/>
                  <a:gd name="connsiteY7" fmla="*/ 190500 h 1783292"/>
                  <a:gd name="connsiteX8" fmla="*/ 494516 w 1753659"/>
                  <a:gd name="connsiteY8" fmla="*/ 154682 h 1783292"/>
                  <a:gd name="connsiteX9" fmla="*/ 418042 w 1753659"/>
                  <a:gd name="connsiteY9" fmla="*/ 146050 h 1783292"/>
                  <a:gd name="connsiteX10" fmla="*/ 437092 w 1753659"/>
                  <a:gd name="connsiteY10" fmla="*/ 190500 h 1783292"/>
                  <a:gd name="connsiteX11" fmla="*/ 373592 w 1753659"/>
                  <a:gd name="connsiteY11" fmla="*/ 241300 h 1783292"/>
                  <a:gd name="connsiteX12" fmla="*/ 322792 w 1753659"/>
                  <a:gd name="connsiteY12" fmla="*/ 171450 h 1783292"/>
                  <a:gd name="connsiteX13" fmla="*/ 259292 w 1753659"/>
                  <a:gd name="connsiteY13" fmla="*/ 101600 h 1783292"/>
                  <a:gd name="connsiteX14" fmla="*/ 226923 w 1753659"/>
                  <a:gd name="connsiteY14" fmla="*/ 90165 h 1783292"/>
                  <a:gd name="connsiteX15" fmla="*/ 176742 w 1753659"/>
                  <a:gd name="connsiteY15" fmla="*/ 38100 h 1783292"/>
                  <a:gd name="connsiteX16" fmla="*/ 176742 w 1753659"/>
                  <a:gd name="connsiteY16" fmla="*/ 69850 h 1783292"/>
                  <a:gd name="connsiteX17" fmla="*/ 162406 w 1753659"/>
                  <a:gd name="connsiteY17" fmla="*/ 22473 h 1783292"/>
                  <a:gd name="connsiteX18" fmla="*/ 113242 w 1753659"/>
                  <a:gd name="connsiteY18" fmla="*/ 6350 h 1783292"/>
                  <a:gd name="connsiteX19" fmla="*/ 113242 w 1753659"/>
                  <a:gd name="connsiteY19" fmla="*/ 50800 h 1783292"/>
                  <a:gd name="connsiteX20" fmla="*/ 81492 w 1753659"/>
                  <a:gd name="connsiteY20" fmla="*/ 19050 h 1783292"/>
                  <a:gd name="connsiteX21" fmla="*/ 62442 w 1753659"/>
                  <a:gd name="connsiteY21" fmla="*/ 0 h 1783292"/>
                  <a:gd name="connsiteX22" fmla="*/ 30692 w 1753659"/>
                  <a:gd name="connsiteY22" fmla="*/ 19050 h 1783292"/>
                  <a:gd name="connsiteX23" fmla="*/ 5292 w 1753659"/>
                  <a:gd name="connsiteY23" fmla="*/ 50800 h 1783292"/>
                  <a:gd name="connsiteX24" fmla="*/ 62442 w 1753659"/>
                  <a:gd name="connsiteY24" fmla="*/ 82550 h 1783292"/>
                  <a:gd name="connsiteX25" fmla="*/ 195792 w 1753659"/>
                  <a:gd name="connsiteY25" fmla="*/ 120650 h 1783292"/>
                  <a:gd name="connsiteX26" fmla="*/ 259292 w 1753659"/>
                  <a:gd name="connsiteY26" fmla="*/ 152400 h 1783292"/>
                  <a:gd name="connsiteX27" fmla="*/ 278342 w 1753659"/>
                  <a:gd name="connsiteY27" fmla="*/ 184150 h 1783292"/>
                  <a:gd name="connsiteX28" fmla="*/ 227542 w 1753659"/>
                  <a:gd name="connsiteY28" fmla="*/ 165100 h 1783292"/>
                  <a:gd name="connsiteX29" fmla="*/ 233892 w 1753659"/>
                  <a:gd name="connsiteY29" fmla="*/ 190500 h 1783292"/>
                  <a:gd name="connsiteX30" fmla="*/ 259292 w 1753659"/>
                  <a:gd name="connsiteY30" fmla="*/ 234950 h 1783292"/>
                  <a:gd name="connsiteX31" fmla="*/ 221192 w 1753659"/>
                  <a:gd name="connsiteY31" fmla="*/ 266700 h 1783292"/>
                  <a:gd name="connsiteX32" fmla="*/ 202142 w 1753659"/>
                  <a:gd name="connsiteY32" fmla="*/ 317500 h 1783292"/>
                  <a:gd name="connsiteX33" fmla="*/ 208492 w 1753659"/>
                  <a:gd name="connsiteY33" fmla="*/ 368300 h 1783292"/>
                  <a:gd name="connsiteX34" fmla="*/ 259292 w 1753659"/>
                  <a:gd name="connsiteY34" fmla="*/ 488950 h 1783292"/>
                  <a:gd name="connsiteX35" fmla="*/ 322792 w 1753659"/>
                  <a:gd name="connsiteY35" fmla="*/ 565150 h 1783292"/>
                  <a:gd name="connsiteX36" fmla="*/ 368657 w 1753659"/>
                  <a:gd name="connsiteY36" fmla="*/ 671959 h 1783292"/>
                  <a:gd name="connsiteX37" fmla="*/ 392642 w 1753659"/>
                  <a:gd name="connsiteY37" fmla="*/ 641350 h 1783292"/>
                  <a:gd name="connsiteX38" fmla="*/ 392642 w 1753659"/>
                  <a:gd name="connsiteY38" fmla="*/ 685800 h 1783292"/>
                  <a:gd name="connsiteX39" fmla="*/ 354542 w 1753659"/>
                  <a:gd name="connsiteY39" fmla="*/ 666750 h 1783292"/>
                  <a:gd name="connsiteX40" fmla="*/ 411692 w 1753659"/>
                  <a:gd name="connsiteY40" fmla="*/ 723900 h 1783292"/>
                  <a:gd name="connsiteX41" fmla="*/ 379942 w 1753659"/>
                  <a:gd name="connsiteY41" fmla="*/ 730250 h 1783292"/>
                  <a:gd name="connsiteX42" fmla="*/ 310092 w 1753659"/>
                  <a:gd name="connsiteY42" fmla="*/ 698500 h 1783292"/>
                  <a:gd name="connsiteX43" fmla="*/ 303742 w 1753659"/>
                  <a:gd name="connsiteY43" fmla="*/ 635000 h 1783292"/>
                  <a:gd name="connsiteX44" fmla="*/ 252942 w 1753659"/>
                  <a:gd name="connsiteY44" fmla="*/ 584200 h 1783292"/>
                  <a:gd name="connsiteX45" fmla="*/ 227542 w 1753659"/>
                  <a:gd name="connsiteY45" fmla="*/ 546100 h 1783292"/>
                  <a:gd name="connsiteX46" fmla="*/ 227542 w 1753659"/>
                  <a:gd name="connsiteY46" fmla="*/ 571500 h 1783292"/>
                  <a:gd name="connsiteX47" fmla="*/ 221192 w 1753659"/>
                  <a:gd name="connsiteY47" fmla="*/ 615950 h 1783292"/>
                  <a:gd name="connsiteX48" fmla="*/ 189442 w 1753659"/>
                  <a:gd name="connsiteY48" fmla="*/ 679450 h 1783292"/>
                  <a:gd name="connsiteX49" fmla="*/ 125942 w 1753659"/>
                  <a:gd name="connsiteY49" fmla="*/ 673100 h 1783292"/>
                  <a:gd name="connsiteX50" fmla="*/ 81492 w 1753659"/>
                  <a:gd name="connsiteY50" fmla="*/ 692150 h 1783292"/>
                  <a:gd name="connsiteX51" fmla="*/ 81492 w 1753659"/>
                  <a:gd name="connsiteY51" fmla="*/ 768350 h 1783292"/>
                  <a:gd name="connsiteX52" fmla="*/ 106892 w 1753659"/>
                  <a:gd name="connsiteY52" fmla="*/ 793750 h 1783292"/>
                  <a:gd name="connsiteX53" fmla="*/ 113242 w 1753659"/>
                  <a:gd name="connsiteY53" fmla="*/ 857250 h 1783292"/>
                  <a:gd name="connsiteX54" fmla="*/ 183092 w 1753659"/>
                  <a:gd name="connsiteY54" fmla="*/ 889000 h 1783292"/>
                  <a:gd name="connsiteX55" fmla="*/ 324207 w 1753659"/>
                  <a:gd name="connsiteY55" fmla="*/ 959619 h 1783292"/>
                  <a:gd name="connsiteX56" fmla="*/ 377165 w 1753659"/>
                  <a:gd name="connsiteY56" fmla="*/ 984002 h 1783292"/>
                  <a:gd name="connsiteX57" fmla="*/ 371832 w 1753659"/>
                  <a:gd name="connsiteY57" fmla="*/ 955427 h 1783292"/>
                  <a:gd name="connsiteX58" fmla="*/ 324207 w 1753659"/>
                  <a:gd name="connsiteY58" fmla="*/ 926852 h 1783292"/>
                  <a:gd name="connsiteX59" fmla="*/ 292457 w 1753659"/>
                  <a:gd name="connsiteY59" fmla="*/ 863352 h 1783292"/>
                  <a:gd name="connsiteX60" fmla="*/ 322792 w 1753659"/>
                  <a:gd name="connsiteY60" fmla="*/ 812800 h 1783292"/>
                  <a:gd name="connsiteX61" fmla="*/ 362307 w 1753659"/>
                  <a:gd name="connsiteY61" fmla="*/ 821060 h 1783292"/>
                  <a:gd name="connsiteX62" fmla="*/ 386292 w 1753659"/>
                  <a:gd name="connsiteY62" fmla="*/ 850900 h 1783292"/>
                  <a:gd name="connsiteX63" fmla="*/ 379942 w 1753659"/>
                  <a:gd name="connsiteY63" fmla="*/ 901700 h 1783292"/>
                  <a:gd name="connsiteX64" fmla="*/ 418042 w 1753659"/>
                  <a:gd name="connsiteY64" fmla="*/ 946150 h 1783292"/>
                  <a:gd name="connsiteX65" fmla="*/ 443442 w 1753659"/>
                  <a:gd name="connsiteY65" fmla="*/ 927100 h 1783292"/>
                  <a:gd name="connsiteX66" fmla="*/ 468842 w 1753659"/>
                  <a:gd name="connsiteY66" fmla="*/ 939800 h 1783292"/>
                  <a:gd name="connsiteX67" fmla="*/ 468842 w 1753659"/>
                  <a:gd name="connsiteY67" fmla="*/ 990600 h 1783292"/>
                  <a:gd name="connsiteX68" fmla="*/ 545042 w 1753659"/>
                  <a:gd name="connsiteY68" fmla="*/ 1022350 h 1783292"/>
                  <a:gd name="connsiteX69" fmla="*/ 646642 w 1753659"/>
                  <a:gd name="connsiteY69" fmla="*/ 1022350 h 1783292"/>
                  <a:gd name="connsiteX70" fmla="*/ 754592 w 1753659"/>
                  <a:gd name="connsiteY70" fmla="*/ 1054100 h 1783292"/>
                  <a:gd name="connsiteX71" fmla="*/ 786342 w 1753659"/>
                  <a:gd name="connsiteY71" fmla="*/ 1111250 h 1783292"/>
                  <a:gd name="connsiteX72" fmla="*/ 773642 w 1753659"/>
                  <a:gd name="connsiteY72" fmla="*/ 1200150 h 1783292"/>
                  <a:gd name="connsiteX73" fmla="*/ 703792 w 1753659"/>
                  <a:gd name="connsiteY73" fmla="*/ 1263650 h 1783292"/>
                  <a:gd name="connsiteX74" fmla="*/ 710142 w 1753659"/>
                  <a:gd name="connsiteY74" fmla="*/ 1301750 h 1783292"/>
                  <a:gd name="connsiteX75" fmla="*/ 767292 w 1753659"/>
                  <a:gd name="connsiteY75" fmla="*/ 1270000 h 1783292"/>
                  <a:gd name="connsiteX76" fmla="*/ 766301 w 1753659"/>
                  <a:gd name="connsiteY76" fmla="*/ 1303412 h 1783292"/>
                  <a:gd name="connsiteX77" fmla="*/ 837142 w 1753659"/>
                  <a:gd name="connsiteY77" fmla="*/ 1282700 h 1783292"/>
                  <a:gd name="connsiteX78" fmla="*/ 824442 w 1753659"/>
                  <a:gd name="connsiteY78" fmla="*/ 1327150 h 1783292"/>
                  <a:gd name="connsiteX79" fmla="*/ 872093 w 1753659"/>
                  <a:gd name="connsiteY79" fmla="*/ 1364754 h 1783292"/>
                  <a:gd name="connsiteX80" fmla="*/ 913342 w 1753659"/>
                  <a:gd name="connsiteY80" fmla="*/ 1365250 h 1783292"/>
                  <a:gd name="connsiteX81" fmla="*/ 945092 w 1753659"/>
                  <a:gd name="connsiteY81" fmla="*/ 1397000 h 1783292"/>
                  <a:gd name="connsiteX82" fmla="*/ 971535 w 1753659"/>
                  <a:gd name="connsiteY82" fmla="*/ 1407046 h 1783292"/>
                  <a:gd name="connsiteX83" fmla="*/ 1014942 w 1753659"/>
                  <a:gd name="connsiteY83" fmla="*/ 1377950 h 1783292"/>
                  <a:gd name="connsiteX84" fmla="*/ 1097492 w 1753659"/>
                  <a:gd name="connsiteY84" fmla="*/ 1352550 h 1783292"/>
                  <a:gd name="connsiteX85" fmla="*/ 1116542 w 1753659"/>
                  <a:gd name="connsiteY85" fmla="*/ 1339850 h 1783292"/>
                  <a:gd name="connsiteX86" fmla="*/ 1141942 w 1753659"/>
                  <a:gd name="connsiteY86" fmla="*/ 1301750 h 1783292"/>
                  <a:gd name="connsiteX87" fmla="*/ 1154642 w 1753659"/>
                  <a:gd name="connsiteY87" fmla="*/ 1263650 h 1783292"/>
                  <a:gd name="connsiteX88" fmla="*/ 1167342 w 1753659"/>
                  <a:gd name="connsiteY88" fmla="*/ 1238250 h 1783292"/>
                  <a:gd name="connsiteX89" fmla="*/ 1141942 w 1753659"/>
                  <a:gd name="connsiteY89" fmla="*/ 1187450 h 1783292"/>
                  <a:gd name="connsiteX90" fmla="*/ 1097492 w 1753659"/>
                  <a:gd name="connsiteY90" fmla="*/ 1130300 h 1783292"/>
                  <a:gd name="connsiteX91" fmla="*/ 1040342 w 1753659"/>
                  <a:gd name="connsiteY91" fmla="*/ 1060450 h 1783292"/>
                  <a:gd name="connsiteX92" fmla="*/ 1135592 w 1753659"/>
                  <a:gd name="connsiteY92" fmla="*/ 1130300 h 1783292"/>
                  <a:gd name="connsiteX93" fmla="*/ 1192742 w 1753659"/>
                  <a:gd name="connsiteY93" fmla="*/ 1143000 h 1783292"/>
                  <a:gd name="connsiteX94" fmla="*/ 1268942 w 1753659"/>
                  <a:gd name="connsiteY94" fmla="*/ 1200150 h 1783292"/>
                  <a:gd name="connsiteX95" fmla="*/ 1370542 w 1753659"/>
                  <a:gd name="connsiteY95" fmla="*/ 1282700 h 1783292"/>
                  <a:gd name="connsiteX96" fmla="*/ 1459442 w 1753659"/>
                  <a:gd name="connsiteY96" fmla="*/ 1346200 h 1783292"/>
                  <a:gd name="connsiteX97" fmla="*/ 1440392 w 1753659"/>
                  <a:gd name="connsiteY97" fmla="*/ 1377950 h 1783292"/>
                  <a:gd name="connsiteX98" fmla="*/ 1408642 w 1753659"/>
                  <a:gd name="connsiteY98" fmla="*/ 1377950 h 1783292"/>
                  <a:gd name="connsiteX99" fmla="*/ 1383242 w 1753659"/>
                  <a:gd name="connsiteY99" fmla="*/ 1320800 h 1783292"/>
                  <a:gd name="connsiteX100" fmla="*/ 1326092 w 1753659"/>
                  <a:gd name="connsiteY100" fmla="*/ 1339850 h 1783292"/>
                  <a:gd name="connsiteX101" fmla="*/ 1313392 w 1753659"/>
                  <a:gd name="connsiteY101" fmla="*/ 1365250 h 1783292"/>
                  <a:gd name="connsiteX102" fmla="*/ 1294342 w 1753659"/>
                  <a:gd name="connsiteY102" fmla="*/ 1390650 h 1783292"/>
                  <a:gd name="connsiteX103" fmla="*/ 1243542 w 1753659"/>
                  <a:gd name="connsiteY103" fmla="*/ 1397000 h 1783292"/>
                  <a:gd name="connsiteX104" fmla="*/ 1212711 w 1753659"/>
                  <a:gd name="connsiteY104" fmla="*/ 1394346 h 1783292"/>
                  <a:gd name="connsiteX105" fmla="*/ 1234936 w 1753659"/>
                  <a:gd name="connsiteY105" fmla="*/ 1430288 h 1783292"/>
                  <a:gd name="connsiteX106" fmla="*/ 1251828 w 1753659"/>
                  <a:gd name="connsiteY106" fmla="*/ 1503313 h 1783292"/>
                  <a:gd name="connsiteX107" fmla="*/ 1243542 w 1753659"/>
                  <a:gd name="connsiteY107" fmla="*/ 1549400 h 1783292"/>
                  <a:gd name="connsiteX108" fmla="*/ 1211792 w 1753659"/>
                  <a:gd name="connsiteY108" fmla="*/ 1625600 h 1783292"/>
                  <a:gd name="connsiteX109" fmla="*/ 1186392 w 1753659"/>
                  <a:gd name="connsiteY109" fmla="*/ 1651000 h 1783292"/>
                  <a:gd name="connsiteX110" fmla="*/ 1224492 w 1753659"/>
                  <a:gd name="connsiteY110" fmla="*/ 1720850 h 1783292"/>
                  <a:gd name="connsiteX111" fmla="*/ 1294342 w 1753659"/>
                  <a:gd name="connsiteY111" fmla="*/ 1758950 h 1783292"/>
                  <a:gd name="connsiteX112" fmla="*/ 1414992 w 1753659"/>
                  <a:gd name="connsiteY112" fmla="*/ 1778000 h 1783292"/>
                  <a:gd name="connsiteX113" fmla="*/ 1446742 w 1753659"/>
                  <a:gd name="connsiteY113" fmla="*/ 1727200 h 1783292"/>
                  <a:gd name="connsiteX114" fmla="*/ 1453887 w 1753659"/>
                  <a:gd name="connsiteY114" fmla="*/ 1665114 h 1783292"/>
                  <a:gd name="connsiteX115" fmla="*/ 1421342 w 1753659"/>
                  <a:gd name="connsiteY115" fmla="*/ 1638300 h 1783292"/>
                  <a:gd name="connsiteX116" fmla="*/ 1319742 w 1753659"/>
                  <a:gd name="connsiteY116" fmla="*/ 1638300 h 1783292"/>
                  <a:gd name="connsiteX117" fmla="*/ 1351492 w 1753659"/>
                  <a:gd name="connsiteY117" fmla="*/ 1593850 h 1783292"/>
                  <a:gd name="connsiteX118" fmla="*/ 1535642 w 1753659"/>
                  <a:gd name="connsiteY118" fmla="*/ 1562100 h 1783292"/>
                  <a:gd name="connsiteX119" fmla="*/ 1608321 w 1753659"/>
                  <a:gd name="connsiteY119" fmla="*/ 1558305 h 1783292"/>
                  <a:gd name="connsiteX120" fmla="*/ 1644263 w 1753659"/>
                  <a:gd name="connsiteY120" fmla="*/ 1469405 h 1783292"/>
                  <a:gd name="connsiteX121" fmla="*/ 1611842 w 1753659"/>
                  <a:gd name="connsiteY121" fmla="*/ 1466850 h 1783292"/>
                  <a:gd name="connsiteX122" fmla="*/ 1605492 w 1753659"/>
                  <a:gd name="connsiteY122" fmla="*/ 1441450 h 1783292"/>
                  <a:gd name="connsiteX123" fmla="*/ 1656292 w 1753659"/>
                  <a:gd name="connsiteY123" fmla="*/ 1435100 h 1783292"/>
                  <a:gd name="connsiteX124" fmla="*/ 1732492 w 1753659"/>
                  <a:gd name="connsiteY124" fmla="*/ 1454150 h 1783292"/>
                  <a:gd name="connsiteX125" fmla="*/ 1738842 w 1753659"/>
                  <a:gd name="connsiteY125" fmla="*/ 1384300 h 1783292"/>
                  <a:gd name="connsiteX126" fmla="*/ 1738842 w 1753659"/>
                  <a:gd name="connsiteY126" fmla="*/ 1327150 h 1783292"/>
                  <a:gd name="connsiteX127" fmla="*/ 1649942 w 1753659"/>
                  <a:gd name="connsiteY127" fmla="*/ 1333500 h 1783292"/>
                  <a:gd name="connsiteX128" fmla="*/ 1554692 w 1753659"/>
                  <a:gd name="connsiteY128" fmla="*/ 1289050 h 1783292"/>
                  <a:gd name="connsiteX129" fmla="*/ 1516592 w 1753659"/>
                  <a:gd name="connsiteY129" fmla="*/ 1295400 h 1783292"/>
                  <a:gd name="connsiteX130" fmla="*/ 1459442 w 1753659"/>
                  <a:gd name="connsiteY130" fmla="*/ 1314450 h 1783292"/>
                  <a:gd name="connsiteX131" fmla="*/ 1450712 w 1753659"/>
                  <a:gd name="connsiteY131" fmla="*/ 1275854 h 1783292"/>
                  <a:gd name="connsiteX132" fmla="*/ 1421342 w 1753659"/>
                  <a:gd name="connsiteY132" fmla="*/ 1257300 h 1783292"/>
                  <a:gd name="connsiteX133" fmla="*/ 1418962 w 1753659"/>
                  <a:gd name="connsiteY133" fmla="*/ 1208162 h 1783292"/>
                  <a:gd name="connsiteX134" fmla="*/ 1383242 w 1753659"/>
                  <a:gd name="connsiteY134" fmla="*/ 1162050 h 1783292"/>
                  <a:gd name="connsiteX135" fmla="*/ 1465792 w 1753659"/>
                  <a:gd name="connsiteY135" fmla="*/ 1111250 h 1783292"/>
                  <a:gd name="connsiteX136" fmla="*/ 1499354 w 1753659"/>
                  <a:gd name="connsiteY136" fmla="*/ 1069603 h 1783292"/>
                  <a:gd name="connsiteX137" fmla="*/ 1522942 w 1753659"/>
                  <a:gd name="connsiteY137" fmla="*/ 1079500 h 1783292"/>
                  <a:gd name="connsiteX138" fmla="*/ 1550825 w 1753659"/>
                  <a:gd name="connsiteY138" fmla="*/ 1112664 h 1783292"/>
                  <a:gd name="connsiteX139" fmla="*/ 1598796 w 1753659"/>
                  <a:gd name="connsiteY139" fmla="*/ 1030486 h 1783292"/>
                  <a:gd name="connsiteX140" fmla="*/ 1573396 w 1753659"/>
                  <a:gd name="connsiteY140" fmla="*/ 1001911 h 1783292"/>
                  <a:gd name="connsiteX141" fmla="*/ 1532467 w 1753659"/>
                  <a:gd name="connsiteY141" fmla="*/ 1009650 h 1783292"/>
                  <a:gd name="connsiteX142" fmla="*/ 1465792 w 1753659"/>
                  <a:gd name="connsiteY142" fmla="*/ 984250 h 1783292"/>
                  <a:gd name="connsiteX143" fmla="*/ 1399912 w 1753659"/>
                  <a:gd name="connsiteY143" fmla="*/ 1007244 h 1783292"/>
                  <a:gd name="connsiteX144" fmla="*/ 1370542 w 1753659"/>
                  <a:gd name="connsiteY144" fmla="*/ 965200 h 1783292"/>
                  <a:gd name="connsiteX145" fmla="*/ 1287992 w 1753659"/>
                  <a:gd name="connsiteY145" fmla="*/ 908050 h 1783292"/>
                  <a:gd name="connsiteX146" fmla="*/ 1211792 w 1753659"/>
                  <a:gd name="connsiteY146" fmla="*/ 806450 h 1783292"/>
                  <a:gd name="connsiteX147" fmla="*/ 1167342 w 1753659"/>
                  <a:gd name="connsiteY147" fmla="*/ 762000 h 1783292"/>
                  <a:gd name="connsiteX148" fmla="*/ 1086852 w 1753659"/>
                  <a:gd name="connsiteY148" fmla="*/ 718443 h 1783292"/>
                  <a:gd name="connsiteX149" fmla="*/ 1078442 w 1753659"/>
                  <a:gd name="connsiteY149" fmla="*/ 692150 h 1783292"/>
                  <a:gd name="connsiteX150" fmla="*/ 1057332 w 1753659"/>
                  <a:gd name="connsiteY150" fmla="*/ 673224 h 1783292"/>
                  <a:gd name="connsiteX151" fmla="*/ 1002242 w 1753659"/>
                  <a:gd name="connsiteY151" fmla="*/ 673100 h 1783292"/>
                  <a:gd name="connsiteX152" fmla="*/ 945092 w 1753659"/>
                  <a:gd name="connsiteY152" fmla="*/ 622300 h 1783292"/>
                  <a:gd name="connsiteX153" fmla="*/ 919692 w 1753659"/>
                  <a:gd name="connsiteY153" fmla="*/ 565150 h 1783292"/>
                  <a:gd name="connsiteX154" fmla="*/ 926042 w 1753659"/>
                  <a:gd name="connsiteY154" fmla="*/ 533400 h 1783292"/>
                  <a:gd name="connsiteX155" fmla="*/ 856192 w 1753659"/>
                  <a:gd name="connsiteY155" fmla="*/ 482600 h 1783292"/>
                  <a:gd name="connsiteX0" fmla="*/ 856192 w 1753659"/>
                  <a:gd name="connsiteY0" fmla="*/ 482600 h 1783292"/>
                  <a:gd name="connsiteX1" fmla="*/ 820276 w 1753659"/>
                  <a:gd name="connsiteY1" fmla="*/ 431800 h 1783292"/>
                  <a:gd name="connsiteX2" fmla="*/ 739884 w 1753659"/>
                  <a:gd name="connsiteY2" fmla="*/ 381000 h 1783292"/>
                  <a:gd name="connsiteX3" fmla="*/ 716492 w 1753659"/>
                  <a:gd name="connsiteY3" fmla="*/ 355600 h 1783292"/>
                  <a:gd name="connsiteX4" fmla="*/ 640292 w 1753659"/>
                  <a:gd name="connsiteY4" fmla="*/ 323850 h 1783292"/>
                  <a:gd name="connsiteX5" fmla="*/ 570442 w 1753659"/>
                  <a:gd name="connsiteY5" fmla="*/ 304800 h 1783292"/>
                  <a:gd name="connsiteX6" fmla="*/ 533633 w 1753659"/>
                  <a:gd name="connsiteY6" fmla="*/ 292224 h 1783292"/>
                  <a:gd name="connsiteX7" fmla="*/ 513292 w 1753659"/>
                  <a:gd name="connsiteY7" fmla="*/ 190500 h 1783292"/>
                  <a:gd name="connsiteX8" fmla="*/ 494516 w 1753659"/>
                  <a:gd name="connsiteY8" fmla="*/ 154682 h 1783292"/>
                  <a:gd name="connsiteX9" fmla="*/ 418042 w 1753659"/>
                  <a:gd name="connsiteY9" fmla="*/ 146050 h 1783292"/>
                  <a:gd name="connsiteX10" fmla="*/ 437092 w 1753659"/>
                  <a:gd name="connsiteY10" fmla="*/ 190500 h 1783292"/>
                  <a:gd name="connsiteX11" fmla="*/ 373592 w 1753659"/>
                  <a:gd name="connsiteY11" fmla="*/ 241300 h 1783292"/>
                  <a:gd name="connsiteX12" fmla="*/ 322792 w 1753659"/>
                  <a:gd name="connsiteY12" fmla="*/ 171450 h 1783292"/>
                  <a:gd name="connsiteX13" fmla="*/ 259292 w 1753659"/>
                  <a:gd name="connsiteY13" fmla="*/ 101600 h 1783292"/>
                  <a:gd name="connsiteX14" fmla="*/ 226923 w 1753659"/>
                  <a:gd name="connsiteY14" fmla="*/ 90165 h 1783292"/>
                  <a:gd name="connsiteX15" fmla="*/ 176742 w 1753659"/>
                  <a:gd name="connsiteY15" fmla="*/ 38100 h 1783292"/>
                  <a:gd name="connsiteX16" fmla="*/ 176742 w 1753659"/>
                  <a:gd name="connsiteY16" fmla="*/ 69850 h 1783292"/>
                  <a:gd name="connsiteX17" fmla="*/ 162406 w 1753659"/>
                  <a:gd name="connsiteY17" fmla="*/ 22473 h 1783292"/>
                  <a:gd name="connsiteX18" fmla="*/ 113242 w 1753659"/>
                  <a:gd name="connsiteY18" fmla="*/ 6350 h 1783292"/>
                  <a:gd name="connsiteX19" fmla="*/ 113242 w 1753659"/>
                  <a:gd name="connsiteY19" fmla="*/ 50800 h 1783292"/>
                  <a:gd name="connsiteX20" fmla="*/ 81492 w 1753659"/>
                  <a:gd name="connsiteY20" fmla="*/ 19050 h 1783292"/>
                  <a:gd name="connsiteX21" fmla="*/ 62442 w 1753659"/>
                  <a:gd name="connsiteY21" fmla="*/ 0 h 1783292"/>
                  <a:gd name="connsiteX22" fmla="*/ 30692 w 1753659"/>
                  <a:gd name="connsiteY22" fmla="*/ 19050 h 1783292"/>
                  <a:gd name="connsiteX23" fmla="*/ 5292 w 1753659"/>
                  <a:gd name="connsiteY23" fmla="*/ 50800 h 1783292"/>
                  <a:gd name="connsiteX24" fmla="*/ 62442 w 1753659"/>
                  <a:gd name="connsiteY24" fmla="*/ 82550 h 1783292"/>
                  <a:gd name="connsiteX25" fmla="*/ 195792 w 1753659"/>
                  <a:gd name="connsiteY25" fmla="*/ 120650 h 1783292"/>
                  <a:gd name="connsiteX26" fmla="*/ 259292 w 1753659"/>
                  <a:gd name="connsiteY26" fmla="*/ 152400 h 1783292"/>
                  <a:gd name="connsiteX27" fmla="*/ 278342 w 1753659"/>
                  <a:gd name="connsiteY27" fmla="*/ 184150 h 1783292"/>
                  <a:gd name="connsiteX28" fmla="*/ 227542 w 1753659"/>
                  <a:gd name="connsiteY28" fmla="*/ 165100 h 1783292"/>
                  <a:gd name="connsiteX29" fmla="*/ 233892 w 1753659"/>
                  <a:gd name="connsiteY29" fmla="*/ 190500 h 1783292"/>
                  <a:gd name="connsiteX30" fmla="*/ 259292 w 1753659"/>
                  <a:gd name="connsiteY30" fmla="*/ 234950 h 1783292"/>
                  <a:gd name="connsiteX31" fmla="*/ 221192 w 1753659"/>
                  <a:gd name="connsiteY31" fmla="*/ 266700 h 1783292"/>
                  <a:gd name="connsiteX32" fmla="*/ 202142 w 1753659"/>
                  <a:gd name="connsiteY32" fmla="*/ 317500 h 1783292"/>
                  <a:gd name="connsiteX33" fmla="*/ 208492 w 1753659"/>
                  <a:gd name="connsiteY33" fmla="*/ 368300 h 1783292"/>
                  <a:gd name="connsiteX34" fmla="*/ 259292 w 1753659"/>
                  <a:gd name="connsiteY34" fmla="*/ 488950 h 1783292"/>
                  <a:gd name="connsiteX35" fmla="*/ 322792 w 1753659"/>
                  <a:gd name="connsiteY35" fmla="*/ 565150 h 1783292"/>
                  <a:gd name="connsiteX36" fmla="*/ 368657 w 1753659"/>
                  <a:gd name="connsiteY36" fmla="*/ 671959 h 1783292"/>
                  <a:gd name="connsiteX37" fmla="*/ 392642 w 1753659"/>
                  <a:gd name="connsiteY37" fmla="*/ 641350 h 1783292"/>
                  <a:gd name="connsiteX38" fmla="*/ 392642 w 1753659"/>
                  <a:gd name="connsiteY38" fmla="*/ 685800 h 1783292"/>
                  <a:gd name="connsiteX39" fmla="*/ 354542 w 1753659"/>
                  <a:gd name="connsiteY39" fmla="*/ 666750 h 1783292"/>
                  <a:gd name="connsiteX40" fmla="*/ 411692 w 1753659"/>
                  <a:gd name="connsiteY40" fmla="*/ 723900 h 1783292"/>
                  <a:gd name="connsiteX41" fmla="*/ 379942 w 1753659"/>
                  <a:gd name="connsiteY41" fmla="*/ 730250 h 1783292"/>
                  <a:gd name="connsiteX42" fmla="*/ 310092 w 1753659"/>
                  <a:gd name="connsiteY42" fmla="*/ 698500 h 1783292"/>
                  <a:gd name="connsiteX43" fmla="*/ 303742 w 1753659"/>
                  <a:gd name="connsiteY43" fmla="*/ 635000 h 1783292"/>
                  <a:gd name="connsiteX44" fmla="*/ 252942 w 1753659"/>
                  <a:gd name="connsiteY44" fmla="*/ 584200 h 1783292"/>
                  <a:gd name="connsiteX45" fmla="*/ 227542 w 1753659"/>
                  <a:gd name="connsiteY45" fmla="*/ 546100 h 1783292"/>
                  <a:gd name="connsiteX46" fmla="*/ 227542 w 1753659"/>
                  <a:gd name="connsiteY46" fmla="*/ 571500 h 1783292"/>
                  <a:gd name="connsiteX47" fmla="*/ 221192 w 1753659"/>
                  <a:gd name="connsiteY47" fmla="*/ 615950 h 1783292"/>
                  <a:gd name="connsiteX48" fmla="*/ 189442 w 1753659"/>
                  <a:gd name="connsiteY48" fmla="*/ 679450 h 1783292"/>
                  <a:gd name="connsiteX49" fmla="*/ 125942 w 1753659"/>
                  <a:gd name="connsiteY49" fmla="*/ 673100 h 1783292"/>
                  <a:gd name="connsiteX50" fmla="*/ 81492 w 1753659"/>
                  <a:gd name="connsiteY50" fmla="*/ 692150 h 1783292"/>
                  <a:gd name="connsiteX51" fmla="*/ 81492 w 1753659"/>
                  <a:gd name="connsiteY51" fmla="*/ 768350 h 1783292"/>
                  <a:gd name="connsiteX52" fmla="*/ 106892 w 1753659"/>
                  <a:gd name="connsiteY52" fmla="*/ 793750 h 1783292"/>
                  <a:gd name="connsiteX53" fmla="*/ 113242 w 1753659"/>
                  <a:gd name="connsiteY53" fmla="*/ 857250 h 1783292"/>
                  <a:gd name="connsiteX54" fmla="*/ 183092 w 1753659"/>
                  <a:gd name="connsiteY54" fmla="*/ 889000 h 1783292"/>
                  <a:gd name="connsiteX55" fmla="*/ 324207 w 1753659"/>
                  <a:gd name="connsiteY55" fmla="*/ 959619 h 1783292"/>
                  <a:gd name="connsiteX56" fmla="*/ 377165 w 1753659"/>
                  <a:gd name="connsiteY56" fmla="*/ 984002 h 1783292"/>
                  <a:gd name="connsiteX57" fmla="*/ 371832 w 1753659"/>
                  <a:gd name="connsiteY57" fmla="*/ 955427 h 1783292"/>
                  <a:gd name="connsiteX58" fmla="*/ 324207 w 1753659"/>
                  <a:gd name="connsiteY58" fmla="*/ 926852 h 1783292"/>
                  <a:gd name="connsiteX59" fmla="*/ 292457 w 1753659"/>
                  <a:gd name="connsiteY59" fmla="*/ 863352 h 1783292"/>
                  <a:gd name="connsiteX60" fmla="*/ 322792 w 1753659"/>
                  <a:gd name="connsiteY60" fmla="*/ 812800 h 1783292"/>
                  <a:gd name="connsiteX61" fmla="*/ 362307 w 1753659"/>
                  <a:gd name="connsiteY61" fmla="*/ 821060 h 1783292"/>
                  <a:gd name="connsiteX62" fmla="*/ 386292 w 1753659"/>
                  <a:gd name="connsiteY62" fmla="*/ 850900 h 1783292"/>
                  <a:gd name="connsiteX63" fmla="*/ 379942 w 1753659"/>
                  <a:gd name="connsiteY63" fmla="*/ 901700 h 1783292"/>
                  <a:gd name="connsiteX64" fmla="*/ 418042 w 1753659"/>
                  <a:gd name="connsiteY64" fmla="*/ 946150 h 1783292"/>
                  <a:gd name="connsiteX65" fmla="*/ 443442 w 1753659"/>
                  <a:gd name="connsiteY65" fmla="*/ 927100 h 1783292"/>
                  <a:gd name="connsiteX66" fmla="*/ 468842 w 1753659"/>
                  <a:gd name="connsiteY66" fmla="*/ 939800 h 1783292"/>
                  <a:gd name="connsiteX67" fmla="*/ 468842 w 1753659"/>
                  <a:gd name="connsiteY67" fmla="*/ 990600 h 1783292"/>
                  <a:gd name="connsiteX68" fmla="*/ 545042 w 1753659"/>
                  <a:gd name="connsiteY68" fmla="*/ 1022350 h 1783292"/>
                  <a:gd name="connsiteX69" fmla="*/ 646642 w 1753659"/>
                  <a:gd name="connsiteY69" fmla="*/ 1022350 h 1783292"/>
                  <a:gd name="connsiteX70" fmla="*/ 754592 w 1753659"/>
                  <a:gd name="connsiteY70" fmla="*/ 1054100 h 1783292"/>
                  <a:gd name="connsiteX71" fmla="*/ 786342 w 1753659"/>
                  <a:gd name="connsiteY71" fmla="*/ 1111250 h 1783292"/>
                  <a:gd name="connsiteX72" fmla="*/ 773642 w 1753659"/>
                  <a:gd name="connsiteY72" fmla="*/ 1200150 h 1783292"/>
                  <a:gd name="connsiteX73" fmla="*/ 703792 w 1753659"/>
                  <a:gd name="connsiteY73" fmla="*/ 1263650 h 1783292"/>
                  <a:gd name="connsiteX74" fmla="*/ 710142 w 1753659"/>
                  <a:gd name="connsiteY74" fmla="*/ 1301750 h 1783292"/>
                  <a:gd name="connsiteX75" fmla="*/ 767292 w 1753659"/>
                  <a:gd name="connsiteY75" fmla="*/ 1270000 h 1783292"/>
                  <a:gd name="connsiteX76" fmla="*/ 766301 w 1753659"/>
                  <a:gd name="connsiteY76" fmla="*/ 1303412 h 1783292"/>
                  <a:gd name="connsiteX77" fmla="*/ 837142 w 1753659"/>
                  <a:gd name="connsiteY77" fmla="*/ 1282700 h 1783292"/>
                  <a:gd name="connsiteX78" fmla="*/ 824442 w 1753659"/>
                  <a:gd name="connsiteY78" fmla="*/ 1327150 h 1783292"/>
                  <a:gd name="connsiteX79" fmla="*/ 872093 w 1753659"/>
                  <a:gd name="connsiteY79" fmla="*/ 1364754 h 1783292"/>
                  <a:gd name="connsiteX80" fmla="*/ 913342 w 1753659"/>
                  <a:gd name="connsiteY80" fmla="*/ 1365250 h 1783292"/>
                  <a:gd name="connsiteX81" fmla="*/ 945092 w 1753659"/>
                  <a:gd name="connsiteY81" fmla="*/ 1397000 h 1783292"/>
                  <a:gd name="connsiteX82" fmla="*/ 971535 w 1753659"/>
                  <a:gd name="connsiteY82" fmla="*/ 1407046 h 1783292"/>
                  <a:gd name="connsiteX83" fmla="*/ 1014942 w 1753659"/>
                  <a:gd name="connsiteY83" fmla="*/ 1377950 h 1783292"/>
                  <a:gd name="connsiteX84" fmla="*/ 1097492 w 1753659"/>
                  <a:gd name="connsiteY84" fmla="*/ 1352550 h 1783292"/>
                  <a:gd name="connsiteX85" fmla="*/ 1116542 w 1753659"/>
                  <a:gd name="connsiteY85" fmla="*/ 1339850 h 1783292"/>
                  <a:gd name="connsiteX86" fmla="*/ 1141942 w 1753659"/>
                  <a:gd name="connsiteY86" fmla="*/ 1301750 h 1783292"/>
                  <a:gd name="connsiteX87" fmla="*/ 1154642 w 1753659"/>
                  <a:gd name="connsiteY87" fmla="*/ 1263650 h 1783292"/>
                  <a:gd name="connsiteX88" fmla="*/ 1167342 w 1753659"/>
                  <a:gd name="connsiteY88" fmla="*/ 1238250 h 1783292"/>
                  <a:gd name="connsiteX89" fmla="*/ 1141942 w 1753659"/>
                  <a:gd name="connsiteY89" fmla="*/ 1187450 h 1783292"/>
                  <a:gd name="connsiteX90" fmla="*/ 1097492 w 1753659"/>
                  <a:gd name="connsiteY90" fmla="*/ 1130300 h 1783292"/>
                  <a:gd name="connsiteX91" fmla="*/ 1040342 w 1753659"/>
                  <a:gd name="connsiteY91" fmla="*/ 1060450 h 1783292"/>
                  <a:gd name="connsiteX92" fmla="*/ 1135592 w 1753659"/>
                  <a:gd name="connsiteY92" fmla="*/ 1130300 h 1783292"/>
                  <a:gd name="connsiteX93" fmla="*/ 1192742 w 1753659"/>
                  <a:gd name="connsiteY93" fmla="*/ 1143000 h 1783292"/>
                  <a:gd name="connsiteX94" fmla="*/ 1268942 w 1753659"/>
                  <a:gd name="connsiteY94" fmla="*/ 1200150 h 1783292"/>
                  <a:gd name="connsiteX95" fmla="*/ 1370542 w 1753659"/>
                  <a:gd name="connsiteY95" fmla="*/ 1282700 h 1783292"/>
                  <a:gd name="connsiteX96" fmla="*/ 1459442 w 1753659"/>
                  <a:gd name="connsiteY96" fmla="*/ 1346200 h 1783292"/>
                  <a:gd name="connsiteX97" fmla="*/ 1440392 w 1753659"/>
                  <a:gd name="connsiteY97" fmla="*/ 1377950 h 1783292"/>
                  <a:gd name="connsiteX98" fmla="*/ 1408642 w 1753659"/>
                  <a:gd name="connsiteY98" fmla="*/ 1377950 h 1783292"/>
                  <a:gd name="connsiteX99" fmla="*/ 1383242 w 1753659"/>
                  <a:gd name="connsiteY99" fmla="*/ 1320800 h 1783292"/>
                  <a:gd name="connsiteX100" fmla="*/ 1326092 w 1753659"/>
                  <a:gd name="connsiteY100" fmla="*/ 1339850 h 1783292"/>
                  <a:gd name="connsiteX101" fmla="*/ 1313392 w 1753659"/>
                  <a:gd name="connsiteY101" fmla="*/ 1365250 h 1783292"/>
                  <a:gd name="connsiteX102" fmla="*/ 1294342 w 1753659"/>
                  <a:gd name="connsiteY102" fmla="*/ 1390650 h 1783292"/>
                  <a:gd name="connsiteX103" fmla="*/ 1243542 w 1753659"/>
                  <a:gd name="connsiteY103" fmla="*/ 1397000 h 1783292"/>
                  <a:gd name="connsiteX104" fmla="*/ 1212711 w 1753659"/>
                  <a:gd name="connsiteY104" fmla="*/ 1394346 h 1783292"/>
                  <a:gd name="connsiteX105" fmla="*/ 1234936 w 1753659"/>
                  <a:gd name="connsiteY105" fmla="*/ 1430288 h 1783292"/>
                  <a:gd name="connsiteX106" fmla="*/ 1251828 w 1753659"/>
                  <a:gd name="connsiteY106" fmla="*/ 1503313 h 1783292"/>
                  <a:gd name="connsiteX107" fmla="*/ 1243542 w 1753659"/>
                  <a:gd name="connsiteY107" fmla="*/ 1549400 h 1783292"/>
                  <a:gd name="connsiteX108" fmla="*/ 1211792 w 1753659"/>
                  <a:gd name="connsiteY108" fmla="*/ 1625600 h 1783292"/>
                  <a:gd name="connsiteX109" fmla="*/ 1186392 w 1753659"/>
                  <a:gd name="connsiteY109" fmla="*/ 1651000 h 1783292"/>
                  <a:gd name="connsiteX110" fmla="*/ 1224492 w 1753659"/>
                  <a:gd name="connsiteY110" fmla="*/ 1720850 h 1783292"/>
                  <a:gd name="connsiteX111" fmla="*/ 1294342 w 1753659"/>
                  <a:gd name="connsiteY111" fmla="*/ 1758950 h 1783292"/>
                  <a:gd name="connsiteX112" fmla="*/ 1414992 w 1753659"/>
                  <a:gd name="connsiteY112" fmla="*/ 1778000 h 1783292"/>
                  <a:gd name="connsiteX113" fmla="*/ 1446742 w 1753659"/>
                  <a:gd name="connsiteY113" fmla="*/ 1727200 h 1783292"/>
                  <a:gd name="connsiteX114" fmla="*/ 1453887 w 1753659"/>
                  <a:gd name="connsiteY114" fmla="*/ 1665114 h 1783292"/>
                  <a:gd name="connsiteX115" fmla="*/ 1421342 w 1753659"/>
                  <a:gd name="connsiteY115" fmla="*/ 1638300 h 1783292"/>
                  <a:gd name="connsiteX116" fmla="*/ 1319742 w 1753659"/>
                  <a:gd name="connsiteY116" fmla="*/ 1638300 h 1783292"/>
                  <a:gd name="connsiteX117" fmla="*/ 1351492 w 1753659"/>
                  <a:gd name="connsiteY117" fmla="*/ 1593850 h 1783292"/>
                  <a:gd name="connsiteX118" fmla="*/ 1535642 w 1753659"/>
                  <a:gd name="connsiteY118" fmla="*/ 1562100 h 1783292"/>
                  <a:gd name="connsiteX119" fmla="*/ 1608321 w 1753659"/>
                  <a:gd name="connsiteY119" fmla="*/ 1558305 h 1783292"/>
                  <a:gd name="connsiteX120" fmla="*/ 1644263 w 1753659"/>
                  <a:gd name="connsiteY120" fmla="*/ 1469405 h 1783292"/>
                  <a:gd name="connsiteX121" fmla="*/ 1611842 w 1753659"/>
                  <a:gd name="connsiteY121" fmla="*/ 1466850 h 1783292"/>
                  <a:gd name="connsiteX122" fmla="*/ 1605492 w 1753659"/>
                  <a:gd name="connsiteY122" fmla="*/ 1441450 h 1783292"/>
                  <a:gd name="connsiteX123" fmla="*/ 1656292 w 1753659"/>
                  <a:gd name="connsiteY123" fmla="*/ 1435100 h 1783292"/>
                  <a:gd name="connsiteX124" fmla="*/ 1732492 w 1753659"/>
                  <a:gd name="connsiteY124" fmla="*/ 1454150 h 1783292"/>
                  <a:gd name="connsiteX125" fmla="*/ 1738842 w 1753659"/>
                  <a:gd name="connsiteY125" fmla="*/ 1384300 h 1783292"/>
                  <a:gd name="connsiteX126" fmla="*/ 1738842 w 1753659"/>
                  <a:gd name="connsiteY126" fmla="*/ 1327150 h 1783292"/>
                  <a:gd name="connsiteX127" fmla="*/ 1649942 w 1753659"/>
                  <a:gd name="connsiteY127" fmla="*/ 1333500 h 1783292"/>
                  <a:gd name="connsiteX128" fmla="*/ 1554692 w 1753659"/>
                  <a:gd name="connsiteY128" fmla="*/ 1289050 h 1783292"/>
                  <a:gd name="connsiteX129" fmla="*/ 1516592 w 1753659"/>
                  <a:gd name="connsiteY129" fmla="*/ 1295400 h 1783292"/>
                  <a:gd name="connsiteX130" fmla="*/ 1459442 w 1753659"/>
                  <a:gd name="connsiteY130" fmla="*/ 1314450 h 1783292"/>
                  <a:gd name="connsiteX131" fmla="*/ 1450712 w 1753659"/>
                  <a:gd name="connsiteY131" fmla="*/ 1275854 h 1783292"/>
                  <a:gd name="connsiteX132" fmla="*/ 1421342 w 1753659"/>
                  <a:gd name="connsiteY132" fmla="*/ 1257300 h 1783292"/>
                  <a:gd name="connsiteX133" fmla="*/ 1418962 w 1753659"/>
                  <a:gd name="connsiteY133" fmla="*/ 1208162 h 1783292"/>
                  <a:gd name="connsiteX134" fmla="*/ 1383242 w 1753659"/>
                  <a:gd name="connsiteY134" fmla="*/ 1162050 h 1783292"/>
                  <a:gd name="connsiteX135" fmla="*/ 1465792 w 1753659"/>
                  <a:gd name="connsiteY135" fmla="*/ 1111250 h 1783292"/>
                  <a:gd name="connsiteX136" fmla="*/ 1499354 w 1753659"/>
                  <a:gd name="connsiteY136" fmla="*/ 1069603 h 1783292"/>
                  <a:gd name="connsiteX137" fmla="*/ 1522942 w 1753659"/>
                  <a:gd name="connsiteY137" fmla="*/ 1079500 h 1783292"/>
                  <a:gd name="connsiteX138" fmla="*/ 1550825 w 1753659"/>
                  <a:gd name="connsiteY138" fmla="*/ 1112664 h 1783292"/>
                  <a:gd name="connsiteX139" fmla="*/ 1598796 w 1753659"/>
                  <a:gd name="connsiteY139" fmla="*/ 1030486 h 1783292"/>
                  <a:gd name="connsiteX140" fmla="*/ 1573396 w 1753659"/>
                  <a:gd name="connsiteY140" fmla="*/ 1001911 h 1783292"/>
                  <a:gd name="connsiteX141" fmla="*/ 1532467 w 1753659"/>
                  <a:gd name="connsiteY141" fmla="*/ 1009650 h 1783292"/>
                  <a:gd name="connsiteX142" fmla="*/ 1465792 w 1753659"/>
                  <a:gd name="connsiteY142" fmla="*/ 984250 h 1783292"/>
                  <a:gd name="connsiteX143" fmla="*/ 1399912 w 1753659"/>
                  <a:gd name="connsiteY143" fmla="*/ 1007244 h 1783292"/>
                  <a:gd name="connsiteX144" fmla="*/ 1370542 w 1753659"/>
                  <a:gd name="connsiteY144" fmla="*/ 965200 h 1783292"/>
                  <a:gd name="connsiteX145" fmla="*/ 1287992 w 1753659"/>
                  <a:gd name="connsiteY145" fmla="*/ 908050 h 1783292"/>
                  <a:gd name="connsiteX146" fmla="*/ 1211792 w 1753659"/>
                  <a:gd name="connsiteY146" fmla="*/ 806450 h 1783292"/>
                  <a:gd name="connsiteX147" fmla="*/ 1167342 w 1753659"/>
                  <a:gd name="connsiteY147" fmla="*/ 762000 h 1783292"/>
                  <a:gd name="connsiteX148" fmla="*/ 1086852 w 1753659"/>
                  <a:gd name="connsiteY148" fmla="*/ 718443 h 1783292"/>
                  <a:gd name="connsiteX149" fmla="*/ 1078442 w 1753659"/>
                  <a:gd name="connsiteY149" fmla="*/ 692150 h 1783292"/>
                  <a:gd name="connsiteX150" fmla="*/ 1057332 w 1753659"/>
                  <a:gd name="connsiteY150" fmla="*/ 673224 h 1783292"/>
                  <a:gd name="connsiteX151" fmla="*/ 1002242 w 1753659"/>
                  <a:gd name="connsiteY151" fmla="*/ 673100 h 1783292"/>
                  <a:gd name="connsiteX152" fmla="*/ 945092 w 1753659"/>
                  <a:gd name="connsiteY152" fmla="*/ 622300 h 1783292"/>
                  <a:gd name="connsiteX153" fmla="*/ 919692 w 1753659"/>
                  <a:gd name="connsiteY153" fmla="*/ 565150 h 1783292"/>
                  <a:gd name="connsiteX154" fmla="*/ 926042 w 1753659"/>
                  <a:gd name="connsiteY154" fmla="*/ 533400 h 1783292"/>
                  <a:gd name="connsiteX155" fmla="*/ 856192 w 1753659"/>
                  <a:gd name="connsiteY155" fmla="*/ 482600 h 1783292"/>
                  <a:gd name="connsiteX0" fmla="*/ 856192 w 1753659"/>
                  <a:gd name="connsiteY0" fmla="*/ 482600 h 1783292"/>
                  <a:gd name="connsiteX1" fmla="*/ 820276 w 1753659"/>
                  <a:gd name="connsiteY1" fmla="*/ 431800 h 1783292"/>
                  <a:gd name="connsiteX2" fmla="*/ 739884 w 1753659"/>
                  <a:gd name="connsiteY2" fmla="*/ 381000 h 1783292"/>
                  <a:gd name="connsiteX3" fmla="*/ 716492 w 1753659"/>
                  <a:gd name="connsiteY3" fmla="*/ 355600 h 1783292"/>
                  <a:gd name="connsiteX4" fmla="*/ 640292 w 1753659"/>
                  <a:gd name="connsiteY4" fmla="*/ 323850 h 1783292"/>
                  <a:gd name="connsiteX5" fmla="*/ 570442 w 1753659"/>
                  <a:gd name="connsiteY5" fmla="*/ 304800 h 1783292"/>
                  <a:gd name="connsiteX6" fmla="*/ 533633 w 1753659"/>
                  <a:gd name="connsiteY6" fmla="*/ 292224 h 1783292"/>
                  <a:gd name="connsiteX7" fmla="*/ 513292 w 1753659"/>
                  <a:gd name="connsiteY7" fmla="*/ 190500 h 1783292"/>
                  <a:gd name="connsiteX8" fmla="*/ 494516 w 1753659"/>
                  <a:gd name="connsiteY8" fmla="*/ 154682 h 1783292"/>
                  <a:gd name="connsiteX9" fmla="*/ 418042 w 1753659"/>
                  <a:gd name="connsiteY9" fmla="*/ 146050 h 1783292"/>
                  <a:gd name="connsiteX10" fmla="*/ 437092 w 1753659"/>
                  <a:gd name="connsiteY10" fmla="*/ 190500 h 1783292"/>
                  <a:gd name="connsiteX11" fmla="*/ 373592 w 1753659"/>
                  <a:gd name="connsiteY11" fmla="*/ 241300 h 1783292"/>
                  <a:gd name="connsiteX12" fmla="*/ 322792 w 1753659"/>
                  <a:gd name="connsiteY12" fmla="*/ 171450 h 1783292"/>
                  <a:gd name="connsiteX13" fmla="*/ 259292 w 1753659"/>
                  <a:gd name="connsiteY13" fmla="*/ 101600 h 1783292"/>
                  <a:gd name="connsiteX14" fmla="*/ 226923 w 1753659"/>
                  <a:gd name="connsiteY14" fmla="*/ 90165 h 1783292"/>
                  <a:gd name="connsiteX15" fmla="*/ 176742 w 1753659"/>
                  <a:gd name="connsiteY15" fmla="*/ 38100 h 1783292"/>
                  <a:gd name="connsiteX16" fmla="*/ 176742 w 1753659"/>
                  <a:gd name="connsiteY16" fmla="*/ 69850 h 1783292"/>
                  <a:gd name="connsiteX17" fmla="*/ 162406 w 1753659"/>
                  <a:gd name="connsiteY17" fmla="*/ 22473 h 1783292"/>
                  <a:gd name="connsiteX18" fmla="*/ 113242 w 1753659"/>
                  <a:gd name="connsiteY18" fmla="*/ 6350 h 1783292"/>
                  <a:gd name="connsiteX19" fmla="*/ 113242 w 1753659"/>
                  <a:gd name="connsiteY19" fmla="*/ 50800 h 1783292"/>
                  <a:gd name="connsiteX20" fmla="*/ 81492 w 1753659"/>
                  <a:gd name="connsiteY20" fmla="*/ 19050 h 1783292"/>
                  <a:gd name="connsiteX21" fmla="*/ 62442 w 1753659"/>
                  <a:gd name="connsiteY21" fmla="*/ 0 h 1783292"/>
                  <a:gd name="connsiteX22" fmla="*/ 30692 w 1753659"/>
                  <a:gd name="connsiteY22" fmla="*/ 19050 h 1783292"/>
                  <a:gd name="connsiteX23" fmla="*/ 5292 w 1753659"/>
                  <a:gd name="connsiteY23" fmla="*/ 50800 h 1783292"/>
                  <a:gd name="connsiteX24" fmla="*/ 62442 w 1753659"/>
                  <a:gd name="connsiteY24" fmla="*/ 82550 h 1783292"/>
                  <a:gd name="connsiteX25" fmla="*/ 195792 w 1753659"/>
                  <a:gd name="connsiteY25" fmla="*/ 120650 h 1783292"/>
                  <a:gd name="connsiteX26" fmla="*/ 259292 w 1753659"/>
                  <a:gd name="connsiteY26" fmla="*/ 152400 h 1783292"/>
                  <a:gd name="connsiteX27" fmla="*/ 278342 w 1753659"/>
                  <a:gd name="connsiteY27" fmla="*/ 184150 h 1783292"/>
                  <a:gd name="connsiteX28" fmla="*/ 227542 w 1753659"/>
                  <a:gd name="connsiteY28" fmla="*/ 165100 h 1783292"/>
                  <a:gd name="connsiteX29" fmla="*/ 233892 w 1753659"/>
                  <a:gd name="connsiteY29" fmla="*/ 190500 h 1783292"/>
                  <a:gd name="connsiteX30" fmla="*/ 259292 w 1753659"/>
                  <a:gd name="connsiteY30" fmla="*/ 234950 h 1783292"/>
                  <a:gd name="connsiteX31" fmla="*/ 221192 w 1753659"/>
                  <a:gd name="connsiteY31" fmla="*/ 266700 h 1783292"/>
                  <a:gd name="connsiteX32" fmla="*/ 202142 w 1753659"/>
                  <a:gd name="connsiteY32" fmla="*/ 317500 h 1783292"/>
                  <a:gd name="connsiteX33" fmla="*/ 208492 w 1753659"/>
                  <a:gd name="connsiteY33" fmla="*/ 368300 h 1783292"/>
                  <a:gd name="connsiteX34" fmla="*/ 259292 w 1753659"/>
                  <a:gd name="connsiteY34" fmla="*/ 488950 h 1783292"/>
                  <a:gd name="connsiteX35" fmla="*/ 322792 w 1753659"/>
                  <a:gd name="connsiteY35" fmla="*/ 565150 h 1783292"/>
                  <a:gd name="connsiteX36" fmla="*/ 368657 w 1753659"/>
                  <a:gd name="connsiteY36" fmla="*/ 671959 h 1783292"/>
                  <a:gd name="connsiteX37" fmla="*/ 392642 w 1753659"/>
                  <a:gd name="connsiteY37" fmla="*/ 641350 h 1783292"/>
                  <a:gd name="connsiteX38" fmla="*/ 392642 w 1753659"/>
                  <a:gd name="connsiteY38" fmla="*/ 685800 h 1783292"/>
                  <a:gd name="connsiteX39" fmla="*/ 354542 w 1753659"/>
                  <a:gd name="connsiteY39" fmla="*/ 666750 h 1783292"/>
                  <a:gd name="connsiteX40" fmla="*/ 411692 w 1753659"/>
                  <a:gd name="connsiteY40" fmla="*/ 723900 h 1783292"/>
                  <a:gd name="connsiteX41" fmla="*/ 379942 w 1753659"/>
                  <a:gd name="connsiteY41" fmla="*/ 730250 h 1783292"/>
                  <a:gd name="connsiteX42" fmla="*/ 310092 w 1753659"/>
                  <a:gd name="connsiteY42" fmla="*/ 698500 h 1783292"/>
                  <a:gd name="connsiteX43" fmla="*/ 303742 w 1753659"/>
                  <a:gd name="connsiteY43" fmla="*/ 635000 h 1783292"/>
                  <a:gd name="connsiteX44" fmla="*/ 252942 w 1753659"/>
                  <a:gd name="connsiteY44" fmla="*/ 584200 h 1783292"/>
                  <a:gd name="connsiteX45" fmla="*/ 227542 w 1753659"/>
                  <a:gd name="connsiteY45" fmla="*/ 546100 h 1783292"/>
                  <a:gd name="connsiteX46" fmla="*/ 227542 w 1753659"/>
                  <a:gd name="connsiteY46" fmla="*/ 571500 h 1783292"/>
                  <a:gd name="connsiteX47" fmla="*/ 221192 w 1753659"/>
                  <a:gd name="connsiteY47" fmla="*/ 615950 h 1783292"/>
                  <a:gd name="connsiteX48" fmla="*/ 189442 w 1753659"/>
                  <a:gd name="connsiteY48" fmla="*/ 679450 h 1783292"/>
                  <a:gd name="connsiteX49" fmla="*/ 125942 w 1753659"/>
                  <a:gd name="connsiteY49" fmla="*/ 673100 h 1783292"/>
                  <a:gd name="connsiteX50" fmla="*/ 81492 w 1753659"/>
                  <a:gd name="connsiteY50" fmla="*/ 692150 h 1783292"/>
                  <a:gd name="connsiteX51" fmla="*/ 81492 w 1753659"/>
                  <a:gd name="connsiteY51" fmla="*/ 768350 h 1783292"/>
                  <a:gd name="connsiteX52" fmla="*/ 106892 w 1753659"/>
                  <a:gd name="connsiteY52" fmla="*/ 793750 h 1783292"/>
                  <a:gd name="connsiteX53" fmla="*/ 113242 w 1753659"/>
                  <a:gd name="connsiteY53" fmla="*/ 857250 h 1783292"/>
                  <a:gd name="connsiteX54" fmla="*/ 183092 w 1753659"/>
                  <a:gd name="connsiteY54" fmla="*/ 889000 h 1783292"/>
                  <a:gd name="connsiteX55" fmla="*/ 324207 w 1753659"/>
                  <a:gd name="connsiteY55" fmla="*/ 959619 h 1783292"/>
                  <a:gd name="connsiteX56" fmla="*/ 377165 w 1753659"/>
                  <a:gd name="connsiteY56" fmla="*/ 984002 h 1783292"/>
                  <a:gd name="connsiteX57" fmla="*/ 371832 w 1753659"/>
                  <a:gd name="connsiteY57" fmla="*/ 955427 h 1783292"/>
                  <a:gd name="connsiteX58" fmla="*/ 324207 w 1753659"/>
                  <a:gd name="connsiteY58" fmla="*/ 926852 h 1783292"/>
                  <a:gd name="connsiteX59" fmla="*/ 292457 w 1753659"/>
                  <a:gd name="connsiteY59" fmla="*/ 863352 h 1783292"/>
                  <a:gd name="connsiteX60" fmla="*/ 322792 w 1753659"/>
                  <a:gd name="connsiteY60" fmla="*/ 812800 h 1783292"/>
                  <a:gd name="connsiteX61" fmla="*/ 362307 w 1753659"/>
                  <a:gd name="connsiteY61" fmla="*/ 821060 h 1783292"/>
                  <a:gd name="connsiteX62" fmla="*/ 386292 w 1753659"/>
                  <a:gd name="connsiteY62" fmla="*/ 850900 h 1783292"/>
                  <a:gd name="connsiteX63" fmla="*/ 379942 w 1753659"/>
                  <a:gd name="connsiteY63" fmla="*/ 901700 h 1783292"/>
                  <a:gd name="connsiteX64" fmla="*/ 418042 w 1753659"/>
                  <a:gd name="connsiteY64" fmla="*/ 946150 h 1783292"/>
                  <a:gd name="connsiteX65" fmla="*/ 443442 w 1753659"/>
                  <a:gd name="connsiteY65" fmla="*/ 927100 h 1783292"/>
                  <a:gd name="connsiteX66" fmla="*/ 468842 w 1753659"/>
                  <a:gd name="connsiteY66" fmla="*/ 939800 h 1783292"/>
                  <a:gd name="connsiteX67" fmla="*/ 468842 w 1753659"/>
                  <a:gd name="connsiteY67" fmla="*/ 990600 h 1783292"/>
                  <a:gd name="connsiteX68" fmla="*/ 545042 w 1753659"/>
                  <a:gd name="connsiteY68" fmla="*/ 1022350 h 1783292"/>
                  <a:gd name="connsiteX69" fmla="*/ 646642 w 1753659"/>
                  <a:gd name="connsiteY69" fmla="*/ 1022350 h 1783292"/>
                  <a:gd name="connsiteX70" fmla="*/ 754592 w 1753659"/>
                  <a:gd name="connsiteY70" fmla="*/ 1054100 h 1783292"/>
                  <a:gd name="connsiteX71" fmla="*/ 786342 w 1753659"/>
                  <a:gd name="connsiteY71" fmla="*/ 1111250 h 1783292"/>
                  <a:gd name="connsiteX72" fmla="*/ 773642 w 1753659"/>
                  <a:gd name="connsiteY72" fmla="*/ 1200150 h 1783292"/>
                  <a:gd name="connsiteX73" fmla="*/ 703792 w 1753659"/>
                  <a:gd name="connsiteY73" fmla="*/ 1263650 h 1783292"/>
                  <a:gd name="connsiteX74" fmla="*/ 710142 w 1753659"/>
                  <a:gd name="connsiteY74" fmla="*/ 1301750 h 1783292"/>
                  <a:gd name="connsiteX75" fmla="*/ 767292 w 1753659"/>
                  <a:gd name="connsiteY75" fmla="*/ 1270000 h 1783292"/>
                  <a:gd name="connsiteX76" fmla="*/ 766301 w 1753659"/>
                  <a:gd name="connsiteY76" fmla="*/ 1303412 h 1783292"/>
                  <a:gd name="connsiteX77" fmla="*/ 837142 w 1753659"/>
                  <a:gd name="connsiteY77" fmla="*/ 1282700 h 1783292"/>
                  <a:gd name="connsiteX78" fmla="*/ 824442 w 1753659"/>
                  <a:gd name="connsiteY78" fmla="*/ 1327150 h 1783292"/>
                  <a:gd name="connsiteX79" fmla="*/ 872093 w 1753659"/>
                  <a:gd name="connsiteY79" fmla="*/ 1364754 h 1783292"/>
                  <a:gd name="connsiteX80" fmla="*/ 913342 w 1753659"/>
                  <a:gd name="connsiteY80" fmla="*/ 1365250 h 1783292"/>
                  <a:gd name="connsiteX81" fmla="*/ 945092 w 1753659"/>
                  <a:gd name="connsiteY81" fmla="*/ 1397000 h 1783292"/>
                  <a:gd name="connsiteX82" fmla="*/ 971535 w 1753659"/>
                  <a:gd name="connsiteY82" fmla="*/ 1407046 h 1783292"/>
                  <a:gd name="connsiteX83" fmla="*/ 1014942 w 1753659"/>
                  <a:gd name="connsiteY83" fmla="*/ 1377950 h 1783292"/>
                  <a:gd name="connsiteX84" fmla="*/ 1097492 w 1753659"/>
                  <a:gd name="connsiteY84" fmla="*/ 1352550 h 1783292"/>
                  <a:gd name="connsiteX85" fmla="*/ 1116542 w 1753659"/>
                  <a:gd name="connsiteY85" fmla="*/ 1339850 h 1783292"/>
                  <a:gd name="connsiteX86" fmla="*/ 1141942 w 1753659"/>
                  <a:gd name="connsiteY86" fmla="*/ 1301750 h 1783292"/>
                  <a:gd name="connsiteX87" fmla="*/ 1154642 w 1753659"/>
                  <a:gd name="connsiteY87" fmla="*/ 1263650 h 1783292"/>
                  <a:gd name="connsiteX88" fmla="*/ 1167342 w 1753659"/>
                  <a:gd name="connsiteY88" fmla="*/ 1238250 h 1783292"/>
                  <a:gd name="connsiteX89" fmla="*/ 1141942 w 1753659"/>
                  <a:gd name="connsiteY89" fmla="*/ 1187450 h 1783292"/>
                  <a:gd name="connsiteX90" fmla="*/ 1097492 w 1753659"/>
                  <a:gd name="connsiteY90" fmla="*/ 1130300 h 1783292"/>
                  <a:gd name="connsiteX91" fmla="*/ 1040342 w 1753659"/>
                  <a:gd name="connsiteY91" fmla="*/ 1060450 h 1783292"/>
                  <a:gd name="connsiteX92" fmla="*/ 1135592 w 1753659"/>
                  <a:gd name="connsiteY92" fmla="*/ 1130300 h 1783292"/>
                  <a:gd name="connsiteX93" fmla="*/ 1206361 w 1753659"/>
                  <a:gd name="connsiteY93" fmla="*/ 1168028 h 1783292"/>
                  <a:gd name="connsiteX94" fmla="*/ 1268942 w 1753659"/>
                  <a:gd name="connsiteY94" fmla="*/ 1200150 h 1783292"/>
                  <a:gd name="connsiteX95" fmla="*/ 1370542 w 1753659"/>
                  <a:gd name="connsiteY95" fmla="*/ 1282700 h 1783292"/>
                  <a:gd name="connsiteX96" fmla="*/ 1459442 w 1753659"/>
                  <a:gd name="connsiteY96" fmla="*/ 1346200 h 1783292"/>
                  <a:gd name="connsiteX97" fmla="*/ 1440392 w 1753659"/>
                  <a:gd name="connsiteY97" fmla="*/ 1377950 h 1783292"/>
                  <a:gd name="connsiteX98" fmla="*/ 1408642 w 1753659"/>
                  <a:gd name="connsiteY98" fmla="*/ 1377950 h 1783292"/>
                  <a:gd name="connsiteX99" fmla="*/ 1383242 w 1753659"/>
                  <a:gd name="connsiteY99" fmla="*/ 1320800 h 1783292"/>
                  <a:gd name="connsiteX100" fmla="*/ 1326092 w 1753659"/>
                  <a:gd name="connsiteY100" fmla="*/ 1339850 h 1783292"/>
                  <a:gd name="connsiteX101" fmla="*/ 1313392 w 1753659"/>
                  <a:gd name="connsiteY101" fmla="*/ 1365250 h 1783292"/>
                  <a:gd name="connsiteX102" fmla="*/ 1294342 w 1753659"/>
                  <a:gd name="connsiteY102" fmla="*/ 1390650 h 1783292"/>
                  <a:gd name="connsiteX103" fmla="*/ 1243542 w 1753659"/>
                  <a:gd name="connsiteY103" fmla="*/ 1397000 h 1783292"/>
                  <a:gd name="connsiteX104" fmla="*/ 1212711 w 1753659"/>
                  <a:gd name="connsiteY104" fmla="*/ 1394346 h 1783292"/>
                  <a:gd name="connsiteX105" fmla="*/ 1234936 w 1753659"/>
                  <a:gd name="connsiteY105" fmla="*/ 1430288 h 1783292"/>
                  <a:gd name="connsiteX106" fmla="*/ 1251828 w 1753659"/>
                  <a:gd name="connsiteY106" fmla="*/ 1503313 h 1783292"/>
                  <a:gd name="connsiteX107" fmla="*/ 1243542 w 1753659"/>
                  <a:gd name="connsiteY107" fmla="*/ 1549400 h 1783292"/>
                  <a:gd name="connsiteX108" fmla="*/ 1211792 w 1753659"/>
                  <a:gd name="connsiteY108" fmla="*/ 1625600 h 1783292"/>
                  <a:gd name="connsiteX109" fmla="*/ 1186392 w 1753659"/>
                  <a:gd name="connsiteY109" fmla="*/ 1651000 h 1783292"/>
                  <a:gd name="connsiteX110" fmla="*/ 1224492 w 1753659"/>
                  <a:gd name="connsiteY110" fmla="*/ 1720850 h 1783292"/>
                  <a:gd name="connsiteX111" fmla="*/ 1294342 w 1753659"/>
                  <a:gd name="connsiteY111" fmla="*/ 1758950 h 1783292"/>
                  <a:gd name="connsiteX112" fmla="*/ 1414992 w 1753659"/>
                  <a:gd name="connsiteY112" fmla="*/ 1778000 h 1783292"/>
                  <a:gd name="connsiteX113" fmla="*/ 1446742 w 1753659"/>
                  <a:gd name="connsiteY113" fmla="*/ 1727200 h 1783292"/>
                  <a:gd name="connsiteX114" fmla="*/ 1453887 w 1753659"/>
                  <a:gd name="connsiteY114" fmla="*/ 1665114 h 1783292"/>
                  <a:gd name="connsiteX115" fmla="*/ 1421342 w 1753659"/>
                  <a:gd name="connsiteY115" fmla="*/ 1638300 h 1783292"/>
                  <a:gd name="connsiteX116" fmla="*/ 1319742 w 1753659"/>
                  <a:gd name="connsiteY116" fmla="*/ 1638300 h 1783292"/>
                  <a:gd name="connsiteX117" fmla="*/ 1351492 w 1753659"/>
                  <a:gd name="connsiteY117" fmla="*/ 1593850 h 1783292"/>
                  <a:gd name="connsiteX118" fmla="*/ 1535642 w 1753659"/>
                  <a:gd name="connsiteY118" fmla="*/ 1562100 h 1783292"/>
                  <a:gd name="connsiteX119" fmla="*/ 1608321 w 1753659"/>
                  <a:gd name="connsiteY119" fmla="*/ 1558305 h 1783292"/>
                  <a:gd name="connsiteX120" fmla="*/ 1644263 w 1753659"/>
                  <a:gd name="connsiteY120" fmla="*/ 1469405 h 1783292"/>
                  <a:gd name="connsiteX121" fmla="*/ 1611842 w 1753659"/>
                  <a:gd name="connsiteY121" fmla="*/ 1466850 h 1783292"/>
                  <a:gd name="connsiteX122" fmla="*/ 1605492 w 1753659"/>
                  <a:gd name="connsiteY122" fmla="*/ 1441450 h 1783292"/>
                  <a:gd name="connsiteX123" fmla="*/ 1656292 w 1753659"/>
                  <a:gd name="connsiteY123" fmla="*/ 1435100 h 1783292"/>
                  <a:gd name="connsiteX124" fmla="*/ 1732492 w 1753659"/>
                  <a:gd name="connsiteY124" fmla="*/ 1454150 h 1783292"/>
                  <a:gd name="connsiteX125" fmla="*/ 1738842 w 1753659"/>
                  <a:gd name="connsiteY125" fmla="*/ 1384300 h 1783292"/>
                  <a:gd name="connsiteX126" fmla="*/ 1738842 w 1753659"/>
                  <a:gd name="connsiteY126" fmla="*/ 1327150 h 1783292"/>
                  <a:gd name="connsiteX127" fmla="*/ 1649942 w 1753659"/>
                  <a:gd name="connsiteY127" fmla="*/ 1333500 h 1783292"/>
                  <a:gd name="connsiteX128" fmla="*/ 1554692 w 1753659"/>
                  <a:gd name="connsiteY128" fmla="*/ 1289050 h 1783292"/>
                  <a:gd name="connsiteX129" fmla="*/ 1516592 w 1753659"/>
                  <a:gd name="connsiteY129" fmla="*/ 1295400 h 1783292"/>
                  <a:gd name="connsiteX130" fmla="*/ 1459442 w 1753659"/>
                  <a:gd name="connsiteY130" fmla="*/ 1314450 h 1783292"/>
                  <a:gd name="connsiteX131" fmla="*/ 1450712 w 1753659"/>
                  <a:gd name="connsiteY131" fmla="*/ 1275854 h 1783292"/>
                  <a:gd name="connsiteX132" fmla="*/ 1421342 w 1753659"/>
                  <a:gd name="connsiteY132" fmla="*/ 1257300 h 1783292"/>
                  <a:gd name="connsiteX133" fmla="*/ 1418962 w 1753659"/>
                  <a:gd name="connsiteY133" fmla="*/ 1208162 h 1783292"/>
                  <a:gd name="connsiteX134" fmla="*/ 1383242 w 1753659"/>
                  <a:gd name="connsiteY134" fmla="*/ 1162050 h 1783292"/>
                  <a:gd name="connsiteX135" fmla="*/ 1465792 w 1753659"/>
                  <a:gd name="connsiteY135" fmla="*/ 1111250 h 1783292"/>
                  <a:gd name="connsiteX136" fmla="*/ 1499354 w 1753659"/>
                  <a:gd name="connsiteY136" fmla="*/ 1069603 h 1783292"/>
                  <a:gd name="connsiteX137" fmla="*/ 1522942 w 1753659"/>
                  <a:gd name="connsiteY137" fmla="*/ 1079500 h 1783292"/>
                  <a:gd name="connsiteX138" fmla="*/ 1550825 w 1753659"/>
                  <a:gd name="connsiteY138" fmla="*/ 1112664 h 1783292"/>
                  <a:gd name="connsiteX139" fmla="*/ 1598796 w 1753659"/>
                  <a:gd name="connsiteY139" fmla="*/ 1030486 h 1783292"/>
                  <a:gd name="connsiteX140" fmla="*/ 1573396 w 1753659"/>
                  <a:gd name="connsiteY140" fmla="*/ 1001911 h 1783292"/>
                  <a:gd name="connsiteX141" fmla="*/ 1532467 w 1753659"/>
                  <a:gd name="connsiteY141" fmla="*/ 1009650 h 1783292"/>
                  <a:gd name="connsiteX142" fmla="*/ 1465792 w 1753659"/>
                  <a:gd name="connsiteY142" fmla="*/ 984250 h 1783292"/>
                  <a:gd name="connsiteX143" fmla="*/ 1399912 w 1753659"/>
                  <a:gd name="connsiteY143" fmla="*/ 1007244 h 1783292"/>
                  <a:gd name="connsiteX144" fmla="*/ 1370542 w 1753659"/>
                  <a:gd name="connsiteY144" fmla="*/ 965200 h 1783292"/>
                  <a:gd name="connsiteX145" fmla="*/ 1287992 w 1753659"/>
                  <a:gd name="connsiteY145" fmla="*/ 908050 h 1783292"/>
                  <a:gd name="connsiteX146" fmla="*/ 1211792 w 1753659"/>
                  <a:gd name="connsiteY146" fmla="*/ 806450 h 1783292"/>
                  <a:gd name="connsiteX147" fmla="*/ 1167342 w 1753659"/>
                  <a:gd name="connsiteY147" fmla="*/ 762000 h 1783292"/>
                  <a:gd name="connsiteX148" fmla="*/ 1086852 w 1753659"/>
                  <a:gd name="connsiteY148" fmla="*/ 718443 h 1783292"/>
                  <a:gd name="connsiteX149" fmla="*/ 1078442 w 1753659"/>
                  <a:gd name="connsiteY149" fmla="*/ 692150 h 1783292"/>
                  <a:gd name="connsiteX150" fmla="*/ 1057332 w 1753659"/>
                  <a:gd name="connsiteY150" fmla="*/ 673224 h 1783292"/>
                  <a:gd name="connsiteX151" fmla="*/ 1002242 w 1753659"/>
                  <a:gd name="connsiteY151" fmla="*/ 673100 h 1783292"/>
                  <a:gd name="connsiteX152" fmla="*/ 945092 w 1753659"/>
                  <a:gd name="connsiteY152" fmla="*/ 622300 h 1783292"/>
                  <a:gd name="connsiteX153" fmla="*/ 919692 w 1753659"/>
                  <a:gd name="connsiteY153" fmla="*/ 565150 h 1783292"/>
                  <a:gd name="connsiteX154" fmla="*/ 926042 w 1753659"/>
                  <a:gd name="connsiteY154" fmla="*/ 533400 h 1783292"/>
                  <a:gd name="connsiteX155" fmla="*/ 856192 w 1753659"/>
                  <a:gd name="connsiteY155" fmla="*/ 482600 h 1783292"/>
                  <a:gd name="connsiteX0" fmla="*/ 856192 w 1753659"/>
                  <a:gd name="connsiteY0" fmla="*/ 482600 h 1783292"/>
                  <a:gd name="connsiteX1" fmla="*/ 820276 w 1753659"/>
                  <a:gd name="connsiteY1" fmla="*/ 431800 h 1783292"/>
                  <a:gd name="connsiteX2" fmla="*/ 739884 w 1753659"/>
                  <a:gd name="connsiteY2" fmla="*/ 381000 h 1783292"/>
                  <a:gd name="connsiteX3" fmla="*/ 716492 w 1753659"/>
                  <a:gd name="connsiteY3" fmla="*/ 355600 h 1783292"/>
                  <a:gd name="connsiteX4" fmla="*/ 640292 w 1753659"/>
                  <a:gd name="connsiteY4" fmla="*/ 323850 h 1783292"/>
                  <a:gd name="connsiteX5" fmla="*/ 570442 w 1753659"/>
                  <a:gd name="connsiteY5" fmla="*/ 304800 h 1783292"/>
                  <a:gd name="connsiteX6" fmla="*/ 533633 w 1753659"/>
                  <a:gd name="connsiteY6" fmla="*/ 292224 h 1783292"/>
                  <a:gd name="connsiteX7" fmla="*/ 513292 w 1753659"/>
                  <a:gd name="connsiteY7" fmla="*/ 190500 h 1783292"/>
                  <a:gd name="connsiteX8" fmla="*/ 494516 w 1753659"/>
                  <a:gd name="connsiteY8" fmla="*/ 154682 h 1783292"/>
                  <a:gd name="connsiteX9" fmla="*/ 418042 w 1753659"/>
                  <a:gd name="connsiteY9" fmla="*/ 146050 h 1783292"/>
                  <a:gd name="connsiteX10" fmla="*/ 437092 w 1753659"/>
                  <a:gd name="connsiteY10" fmla="*/ 190500 h 1783292"/>
                  <a:gd name="connsiteX11" fmla="*/ 373592 w 1753659"/>
                  <a:gd name="connsiteY11" fmla="*/ 241300 h 1783292"/>
                  <a:gd name="connsiteX12" fmla="*/ 322792 w 1753659"/>
                  <a:gd name="connsiteY12" fmla="*/ 171450 h 1783292"/>
                  <a:gd name="connsiteX13" fmla="*/ 259292 w 1753659"/>
                  <a:gd name="connsiteY13" fmla="*/ 101600 h 1783292"/>
                  <a:gd name="connsiteX14" fmla="*/ 226923 w 1753659"/>
                  <a:gd name="connsiteY14" fmla="*/ 90165 h 1783292"/>
                  <a:gd name="connsiteX15" fmla="*/ 176742 w 1753659"/>
                  <a:gd name="connsiteY15" fmla="*/ 38100 h 1783292"/>
                  <a:gd name="connsiteX16" fmla="*/ 176742 w 1753659"/>
                  <a:gd name="connsiteY16" fmla="*/ 69850 h 1783292"/>
                  <a:gd name="connsiteX17" fmla="*/ 162406 w 1753659"/>
                  <a:gd name="connsiteY17" fmla="*/ 22473 h 1783292"/>
                  <a:gd name="connsiteX18" fmla="*/ 113242 w 1753659"/>
                  <a:gd name="connsiteY18" fmla="*/ 6350 h 1783292"/>
                  <a:gd name="connsiteX19" fmla="*/ 113242 w 1753659"/>
                  <a:gd name="connsiteY19" fmla="*/ 50800 h 1783292"/>
                  <a:gd name="connsiteX20" fmla="*/ 81492 w 1753659"/>
                  <a:gd name="connsiteY20" fmla="*/ 19050 h 1783292"/>
                  <a:gd name="connsiteX21" fmla="*/ 62442 w 1753659"/>
                  <a:gd name="connsiteY21" fmla="*/ 0 h 1783292"/>
                  <a:gd name="connsiteX22" fmla="*/ 30692 w 1753659"/>
                  <a:gd name="connsiteY22" fmla="*/ 19050 h 1783292"/>
                  <a:gd name="connsiteX23" fmla="*/ 5292 w 1753659"/>
                  <a:gd name="connsiteY23" fmla="*/ 50800 h 1783292"/>
                  <a:gd name="connsiteX24" fmla="*/ 62442 w 1753659"/>
                  <a:gd name="connsiteY24" fmla="*/ 82550 h 1783292"/>
                  <a:gd name="connsiteX25" fmla="*/ 195792 w 1753659"/>
                  <a:gd name="connsiteY25" fmla="*/ 120650 h 1783292"/>
                  <a:gd name="connsiteX26" fmla="*/ 259292 w 1753659"/>
                  <a:gd name="connsiteY26" fmla="*/ 152400 h 1783292"/>
                  <a:gd name="connsiteX27" fmla="*/ 278342 w 1753659"/>
                  <a:gd name="connsiteY27" fmla="*/ 184150 h 1783292"/>
                  <a:gd name="connsiteX28" fmla="*/ 227542 w 1753659"/>
                  <a:gd name="connsiteY28" fmla="*/ 165100 h 1783292"/>
                  <a:gd name="connsiteX29" fmla="*/ 233892 w 1753659"/>
                  <a:gd name="connsiteY29" fmla="*/ 190500 h 1783292"/>
                  <a:gd name="connsiteX30" fmla="*/ 259292 w 1753659"/>
                  <a:gd name="connsiteY30" fmla="*/ 234950 h 1783292"/>
                  <a:gd name="connsiteX31" fmla="*/ 221192 w 1753659"/>
                  <a:gd name="connsiteY31" fmla="*/ 266700 h 1783292"/>
                  <a:gd name="connsiteX32" fmla="*/ 202142 w 1753659"/>
                  <a:gd name="connsiteY32" fmla="*/ 317500 h 1783292"/>
                  <a:gd name="connsiteX33" fmla="*/ 208492 w 1753659"/>
                  <a:gd name="connsiteY33" fmla="*/ 368300 h 1783292"/>
                  <a:gd name="connsiteX34" fmla="*/ 259292 w 1753659"/>
                  <a:gd name="connsiteY34" fmla="*/ 488950 h 1783292"/>
                  <a:gd name="connsiteX35" fmla="*/ 322792 w 1753659"/>
                  <a:gd name="connsiteY35" fmla="*/ 565150 h 1783292"/>
                  <a:gd name="connsiteX36" fmla="*/ 368657 w 1753659"/>
                  <a:gd name="connsiteY36" fmla="*/ 671959 h 1783292"/>
                  <a:gd name="connsiteX37" fmla="*/ 392642 w 1753659"/>
                  <a:gd name="connsiteY37" fmla="*/ 641350 h 1783292"/>
                  <a:gd name="connsiteX38" fmla="*/ 392642 w 1753659"/>
                  <a:gd name="connsiteY38" fmla="*/ 685800 h 1783292"/>
                  <a:gd name="connsiteX39" fmla="*/ 354542 w 1753659"/>
                  <a:gd name="connsiteY39" fmla="*/ 666750 h 1783292"/>
                  <a:gd name="connsiteX40" fmla="*/ 411692 w 1753659"/>
                  <a:gd name="connsiteY40" fmla="*/ 723900 h 1783292"/>
                  <a:gd name="connsiteX41" fmla="*/ 379942 w 1753659"/>
                  <a:gd name="connsiteY41" fmla="*/ 730250 h 1783292"/>
                  <a:gd name="connsiteX42" fmla="*/ 310092 w 1753659"/>
                  <a:gd name="connsiteY42" fmla="*/ 698500 h 1783292"/>
                  <a:gd name="connsiteX43" fmla="*/ 303742 w 1753659"/>
                  <a:gd name="connsiteY43" fmla="*/ 635000 h 1783292"/>
                  <a:gd name="connsiteX44" fmla="*/ 252942 w 1753659"/>
                  <a:gd name="connsiteY44" fmla="*/ 584200 h 1783292"/>
                  <a:gd name="connsiteX45" fmla="*/ 227542 w 1753659"/>
                  <a:gd name="connsiteY45" fmla="*/ 546100 h 1783292"/>
                  <a:gd name="connsiteX46" fmla="*/ 227542 w 1753659"/>
                  <a:gd name="connsiteY46" fmla="*/ 571500 h 1783292"/>
                  <a:gd name="connsiteX47" fmla="*/ 221192 w 1753659"/>
                  <a:gd name="connsiteY47" fmla="*/ 615950 h 1783292"/>
                  <a:gd name="connsiteX48" fmla="*/ 189442 w 1753659"/>
                  <a:gd name="connsiteY48" fmla="*/ 679450 h 1783292"/>
                  <a:gd name="connsiteX49" fmla="*/ 125942 w 1753659"/>
                  <a:gd name="connsiteY49" fmla="*/ 673100 h 1783292"/>
                  <a:gd name="connsiteX50" fmla="*/ 81492 w 1753659"/>
                  <a:gd name="connsiteY50" fmla="*/ 692150 h 1783292"/>
                  <a:gd name="connsiteX51" fmla="*/ 81492 w 1753659"/>
                  <a:gd name="connsiteY51" fmla="*/ 768350 h 1783292"/>
                  <a:gd name="connsiteX52" fmla="*/ 106892 w 1753659"/>
                  <a:gd name="connsiteY52" fmla="*/ 793750 h 1783292"/>
                  <a:gd name="connsiteX53" fmla="*/ 113242 w 1753659"/>
                  <a:gd name="connsiteY53" fmla="*/ 857250 h 1783292"/>
                  <a:gd name="connsiteX54" fmla="*/ 183092 w 1753659"/>
                  <a:gd name="connsiteY54" fmla="*/ 889000 h 1783292"/>
                  <a:gd name="connsiteX55" fmla="*/ 324207 w 1753659"/>
                  <a:gd name="connsiteY55" fmla="*/ 959619 h 1783292"/>
                  <a:gd name="connsiteX56" fmla="*/ 377165 w 1753659"/>
                  <a:gd name="connsiteY56" fmla="*/ 984002 h 1783292"/>
                  <a:gd name="connsiteX57" fmla="*/ 371832 w 1753659"/>
                  <a:gd name="connsiteY57" fmla="*/ 955427 h 1783292"/>
                  <a:gd name="connsiteX58" fmla="*/ 324207 w 1753659"/>
                  <a:gd name="connsiteY58" fmla="*/ 926852 h 1783292"/>
                  <a:gd name="connsiteX59" fmla="*/ 292457 w 1753659"/>
                  <a:gd name="connsiteY59" fmla="*/ 863352 h 1783292"/>
                  <a:gd name="connsiteX60" fmla="*/ 322792 w 1753659"/>
                  <a:gd name="connsiteY60" fmla="*/ 812800 h 1783292"/>
                  <a:gd name="connsiteX61" fmla="*/ 362307 w 1753659"/>
                  <a:gd name="connsiteY61" fmla="*/ 821060 h 1783292"/>
                  <a:gd name="connsiteX62" fmla="*/ 386292 w 1753659"/>
                  <a:gd name="connsiteY62" fmla="*/ 850900 h 1783292"/>
                  <a:gd name="connsiteX63" fmla="*/ 379942 w 1753659"/>
                  <a:gd name="connsiteY63" fmla="*/ 901700 h 1783292"/>
                  <a:gd name="connsiteX64" fmla="*/ 418042 w 1753659"/>
                  <a:gd name="connsiteY64" fmla="*/ 946150 h 1783292"/>
                  <a:gd name="connsiteX65" fmla="*/ 443442 w 1753659"/>
                  <a:gd name="connsiteY65" fmla="*/ 927100 h 1783292"/>
                  <a:gd name="connsiteX66" fmla="*/ 468842 w 1753659"/>
                  <a:gd name="connsiteY66" fmla="*/ 939800 h 1783292"/>
                  <a:gd name="connsiteX67" fmla="*/ 468842 w 1753659"/>
                  <a:gd name="connsiteY67" fmla="*/ 990600 h 1783292"/>
                  <a:gd name="connsiteX68" fmla="*/ 545042 w 1753659"/>
                  <a:gd name="connsiteY68" fmla="*/ 1022350 h 1783292"/>
                  <a:gd name="connsiteX69" fmla="*/ 646642 w 1753659"/>
                  <a:gd name="connsiteY69" fmla="*/ 1022350 h 1783292"/>
                  <a:gd name="connsiteX70" fmla="*/ 754592 w 1753659"/>
                  <a:gd name="connsiteY70" fmla="*/ 1054100 h 1783292"/>
                  <a:gd name="connsiteX71" fmla="*/ 786342 w 1753659"/>
                  <a:gd name="connsiteY71" fmla="*/ 1111250 h 1783292"/>
                  <a:gd name="connsiteX72" fmla="*/ 773642 w 1753659"/>
                  <a:gd name="connsiteY72" fmla="*/ 1200150 h 1783292"/>
                  <a:gd name="connsiteX73" fmla="*/ 703792 w 1753659"/>
                  <a:gd name="connsiteY73" fmla="*/ 1263650 h 1783292"/>
                  <a:gd name="connsiteX74" fmla="*/ 710142 w 1753659"/>
                  <a:gd name="connsiteY74" fmla="*/ 1301750 h 1783292"/>
                  <a:gd name="connsiteX75" fmla="*/ 767292 w 1753659"/>
                  <a:gd name="connsiteY75" fmla="*/ 1270000 h 1783292"/>
                  <a:gd name="connsiteX76" fmla="*/ 766301 w 1753659"/>
                  <a:gd name="connsiteY76" fmla="*/ 1303412 h 1783292"/>
                  <a:gd name="connsiteX77" fmla="*/ 837142 w 1753659"/>
                  <a:gd name="connsiteY77" fmla="*/ 1282700 h 1783292"/>
                  <a:gd name="connsiteX78" fmla="*/ 824442 w 1753659"/>
                  <a:gd name="connsiteY78" fmla="*/ 1327150 h 1783292"/>
                  <a:gd name="connsiteX79" fmla="*/ 872093 w 1753659"/>
                  <a:gd name="connsiteY79" fmla="*/ 1364754 h 1783292"/>
                  <a:gd name="connsiteX80" fmla="*/ 913342 w 1753659"/>
                  <a:gd name="connsiteY80" fmla="*/ 1365250 h 1783292"/>
                  <a:gd name="connsiteX81" fmla="*/ 945092 w 1753659"/>
                  <a:gd name="connsiteY81" fmla="*/ 1397000 h 1783292"/>
                  <a:gd name="connsiteX82" fmla="*/ 971535 w 1753659"/>
                  <a:gd name="connsiteY82" fmla="*/ 1407046 h 1783292"/>
                  <a:gd name="connsiteX83" fmla="*/ 1014942 w 1753659"/>
                  <a:gd name="connsiteY83" fmla="*/ 1377950 h 1783292"/>
                  <a:gd name="connsiteX84" fmla="*/ 1097492 w 1753659"/>
                  <a:gd name="connsiteY84" fmla="*/ 1352550 h 1783292"/>
                  <a:gd name="connsiteX85" fmla="*/ 1116542 w 1753659"/>
                  <a:gd name="connsiteY85" fmla="*/ 1339850 h 1783292"/>
                  <a:gd name="connsiteX86" fmla="*/ 1141942 w 1753659"/>
                  <a:gd name="connsiteY86" fmla="*/ 1301750 h 1783292"/>
                  <a:gd name="connsiteX87" fmla="*/ 1154642 w 1753659"/>
                  <a:gd name="connsiteY87" fmla="*/ 1263650 h 1783292"/>
                  <a:gd name="connsiteX88" fmla="*/ 1167342 w 1753659"/>
                  <a:gd name="connsiteY88" fmla="*/ 1238250 h 1783292"/>
                  <a:gd name="connsiteX89" fmla="*/ 1141942 w 1753659"/>
                  <a:gd name="connsiteY89" fmla="*/ 1187450 h 1783292"/>
                  <a:gd name="connsiteX90" fmla="*/ 1097492 w 1753659"/>
                  <a:gd name="connsiteY90" fmla="*/ 1130300 h 1783292"/>
                  <a:gd name="connsiteX91" fmla="*/ 1040342 w 1753659"/>
                  <a:gd name="connsiteY91" fmla="*/ 1060450 h 1783292"/>
                  <a:gd name="connsiteX92" fmla="*/ 1084694 w 1753659"/>
                  <a:gd name="connsiteY92" fmla="*/ 1066428 h 1783292"/>
                  <a:gd name="connsiteX93" fmla="*/ 1135592 w 1753659"/>
                  <a:gd name="connsiteY93" fmla="*/ 1130300 h 1783292"/>
                  <a:gd name="connsiteX94" fmla="*/ 1206361 w 1753659"/>
                  <a:gd name="connsiteY94" fmla="*/ 1168028 h 1783292"/>
                  <a:gd name="connsiteX95" fmla="*/ 1268942 w 1753659"/>
                  <a:gd name="connsiteY95" fmla="*/ 1200150 h 1783292"/>
                  <a:gd name="connsiteX96" fmla="*/ 1370542 w 1753659"/>
                  <a:gd name="connsiteY96" fmla="*/ 1282700 h 1783292"/>
                  <a:gd name="connsiteX97" fmla="*/ 1459442 w 1753659"/>
                  <a:gd name="connsiteY97" fmla="*/ 1346200 h 1783292"/>
                  <a:gd name="connsiteX98" fmla="*/ 1440392 w 1753659"/>
                  <a:gd name="connsiteY98" fmla="*/ 1377950 h 1783292"/>
                  <a:gd name="connsiteX99" fmla="*/ 1408642 w 1753659"/>
                  <a:gd name="connsiteY99" fmla="*/ 1377950 h 1783292"/>
                  <a:gd name="connsiteX100" fmla="*/ 1383242 w 1753659"/>
                  <a:gd name="connsiteY100" fmla="*/ 1320800 h 1783292"/>
                  <a:gd name="connsiteX101" fmla="*/ 1326092 w 1753659"/>
                  <a:gd name="connsiteY101" fmla="*/ 1339850 h 1783292"/>
                  <a:gd name="connsiteX102" fmla="*/ 1313392 w 1753659"/>
                  <a:gd name="connsiteY102" fmla="*/ 1365250 h 1783292"/>
                  <a:gd name="connsiteX103" fmla="*/ 1294342 w 1753659"/>
                  <a:gd name="connsiteY103" fmla="*/ 1390650 h 1783292"/>
                  <a:gd name="connsiteX104" fmla="*/ 1243542 w 1753659"/>
                  <a:gd name="connsiteY104" fmla="*/ 1397000 h 1783292"/>
                  <a:gd name="connsiteX105" fmla="*/ 1212711 w 1753659"/>
                  <a:gd name="connsiteY105" fmla="*/ 1394346 h 1783292"/>
                  <a:gd name="connsiteX106" fmla="*/ 1234936 w 1753659"/>
                  <a:gd name="connsiteY106" fmla="*/ 1430288 h 1783292"/>
                  <a:gd name="connsiteX107" fmla="*/ 1251828 w 1753659"/>
                  <a:gd name="connsiteY107" fmla="*/ 1503313 h 1783292"/>
                  <a:gd name="connsiteX108" fmla="*/ 1243542 w 1753659"/>
                  <a:gd name="connsiteY108" fmla="*/ 1549400 h 1783292"/>
                  <a:gd name="connsiteX109" fmla="*/ 1211792 w 1753659"/>
                  <a:gd name="connsiteY109" fmla="*/ 1625600 h 1783292"/>
                  <a:gd name="connsiteX110" fmla="*/ 1186392 w 1753659"/>
                  <a:gd name="connsiteY110" fmla="*/ 1651000 h 1783292"/>
                  <a:gd name="connsiteX111" fmla="*/ 1224492 w 1753659"/>
                  <a:gd name="connsiteY111" fmla="*/ 1720850 h 1783292"/>
                  <a:gd name="connsiteX112" fmla="*/ 1294342 w 1753659"/>
                  <a:gd name="connsiteY112" fmla="*/ 1758950 h 1783292"/>
                  <a:gd name="connsiteX113" fmla="*/ 1414992 w 1753659"/>
                  <a:gd name="connsiteY113" fmla="*/ 1778000 h 1783292"/>
                  <a:gd name="connsiteX114" fmla="*/ 1446742 w 1753659"/>
                  <a:gd name="connsiteY114" fmla="*/ 1727200 h 1783292"/>
                  <a:gd name="connsiteX115" fmla="*/ 1453887 w 1753659"/>
                  <a:gd name="connsiteY115" fmla="*/ 1665114 h 1783292"/>
                  <a:gd name="connsiteX116" fmla="*/ 1421342 w 1753659"/>
                  <a:gd name="connsiteY116" fmla="*/ 1638300 h 1783292"/>
                  <a:gd name="connsiteX117" fmla="*/ 1319742 w 1753659"/>
                  <a:gd name="connsiteY117" fmla="*/ 1638300 h 1783292"/>
                  <a:gd name="connsiteX118" fmla="*/ 1351492 w 1753659"/>
                  <a:gd name="connsiteY118" fmla="*/ 1593850 h 1783292"/>
                  <a:gd name="connsiteX119" fmla="*/ 1535642 w 1753659"/>
                  <a:gd name="connsiteY119" fmla="*/ 1562100 h 1783292"/>
                  <a:gd name="connsiteX120" fmla="*/ 1608321 w 1753659"/>
                  <a:gd name="connsiteY120" fmla="*/ 1558305 h 1783292"/>
                  <a:gd name="connsiteX121" fmla="*/ 1644263 w 1753659"/>
                  <a:gd name="connsiteY121" fmla="*/ 1469405 h 1783292"/>
                  <a:gd name="connsiteX122" fmla="*/ 1611842 w 1753659"/>
                  <a:gd name="connsiteY122" fmla="*/ 1466850 h 1783292"/>
                  <a:gd name="connsiteX123" fmla="*/ 1605492 w 1753659"/>
                  <a:gd name="connsiteY123" fmla="*/ 1441450 h 1783292"/>
                  <a:gd name="connsiteX124" fmla="*/ 1656292 w 1753659"/>
                  <a:gd name="connsiteY124" fmla="*/ 1435100 h 1783292"/>
                  <a:gd name="connsiteX125" fmla="*/ 1732492 w 1753659"/>
                  <a:gd name="connsiteY125" fmla="*/ 1454150 h 1783292"/>
                  <a:gd name="connsiteX126" fmla="*/ 1738842 w 1753659"/>
                  <a:gd name="connsiteY126" fmla="*/ 1384300 h 1783292"/>
                  <a:gd name="connsiteX127" fmla="*/ 1738842 w 1753659"/>
                  <a:gd name="connsiteY127" fmla="*/ 1327150 h 1783292"/>
                  <a:gd name="connsiteX128" fmla="*/ 1649942 w 1753659"/>
                  <a:gd name="connsiteY128" fmla="*/ 1333500 h 1783292"/>
                  <a:gd name="connsiteX129" fmla="*/ 1554692 w 1753659"/>
                  <a:gd name="connsiteY129" fmla="*/ 1289050 h 1783292"/>
                  <a:gd name="connsiteX130" fmla="*/ 1516592 w 1753659"/>
                  <a:gd name="connsiteY130" fmla="*/ 1295400 h 1783292"/>
                  <a:gd name="connsiteX131" fmla="*/ 1459442 w 1753659"/>
                  <a:gd name="connsiteY131" fmla="*/ 1314450 h 1783292"/>
                  <a:gd name="connsiteX132" fmla="*/ 1450712 w 1753659"/>
                  <a:gd name="connsiteY132" fmla="*/ 1275854 h 1783292"/>
                  <a:gd name="connsiteX133" fmla="*/ 1421342 w 1753659"/>
                  <a:gd name="connsiteY133" fmla="*/ 1257300 h 1783292"/>
                  <a:gd name="connsiteX134" fmla="*/ 1418962 w 1753659"/>
                  <a:gd name="connsiteY134" fmla="*/ 1208162 h 1783292"/>
                  <a:gd name="connsiteX135" fmla="*/ 1383242 w 1753659"/>
                  <a:gd name="connsiteY135" fmla="*/ 1162050 h 1783292"/>
                  <a:gd name="connsiteX136" fmla="*/ 1465792 w 1753659"/>
                  <a:gd name="connsiteY136" fmla="*/ 1111250 h 1783292"/>
                  <a:gd name="connsiteX137" fmla="*/ 1499354 w 1753659"/>
                  <a:gd name="connsiteY137" fmla="*/ 1069603 h 1783292"/>
                  <a:gd name="connsiteX138" fmla="*/ 1522942 w 1753659"/>
                  <a:gd name="connsiteY138" fmla="*/ 1079500 h 1783292"/>
                  <a:gd name="connsiteX139" fmla="*/ 1550825 w 1753659"/>
                  <a:gd name="connsiteY139" fmla="*/ 1112664 h 1783292"/>
                  <a:gd name="connsiteX140" fmla="*/ 1598796 w 1753659"/>
                  <a:gd name="connsiteY140" fmla="*/ 1030486 h 1783292"/>
                  <a:gd name="connsiteX141" fmla="*/ 1573396 w 1753659"/>
                  <a:gd name="connsiteY141" fmla="*/ 1001911 h 1783292"/>
                  <a:gd name="connsiteX142" fmla="*/ 1532467 w 1753659"/>
                  <a:gd name="connsiteY142" fmla="*/ 1009650 h 1783292"/>
                  <a:gd name="connsiteX143" fmla="*/ 1465792 w 1753659"/>
                  <a:gd name="connsiteY143" fmla="*/ 984250 h 1783292"/>
                  <a:gd name="connsiteX144" fmla="*/ 1399912 w 1753659"/>
                  <a:gd name="connsiteY144" fmla="*/ 1007244 h 1783292"/>
                  <a:gd name="connsiteX145" fmla="*/ 1370542 w 1753659"/>
                  <a:gd name="connsiteY145" fmla="*/ 965200 h 1783292"/>
                  <a:gd name="connsiteX146" fmla="*/ 1287992 w 1753659"/>
                  <a:gd name="connsiteY146" fmla="*/ 908050 h 1783292"/>
                  <a:gd name="connsiteX147" fmla="*/ 1211792 w 1753659"/>
                  <a:gd name="connsiteY147" fmla="*/ 806450 h 1783292"/>
                  <a:gd name="connsiteX148" fmla="*/ 1167342 w 1753659"/>
                  <a:gd name="connsiteY148" fmla="*/ 762000 h 1783292"/>
                  <a:gd name="connsiteX149" fmla="*/ 1086852 w 1753659"/>
                  <a:gd name="connsiteY149" fmla="*/ 718443 h 1783292"/>
                  <a:gd name="connsiteX150" fmla="*/ 1078442 w 1753659"/>
                  <a:gd name="connsiteY150" fmla="*/ 692150 h 1783292"/>
                  <a:gd name="connsiteX151" fmla="*/ 1057332 w 1753659"/>
                  <a:gd name="connsiteY151" fmla="*/ 673224 h 1783292"/>
                  <a:gd name="connsiteX152" fmla="*/ 1002242 w 1753659"/>
                  <a:gd name="connsiteY152" fmla="*/ 673100 h 1783292"/>
                  <a:gd name="connsiteX153" fmla="*/ 945092 w 1753659"/>
                  <a:gd name="connsiteY153" fmla="*/ 622300 h 1783292"/>
                  <a:gd name="connsiteX154" fmla="*/ 919692 w 1753659"/>
                  <a:gd name="connsiteY154" fmla="*/ 565150 h 1783292"/>
                  <a:gd name="connsiteX155" fmla="*/ 926042 w 1753659"/>
                  <a:gd name="connsiteY155" fmla="*/ 533400 h 1783292"/>
                  <a:gd name="connsiteX156" fmla="*/ 856192 w 1753659"/>
                  <a:gd name="connsiteY156" fmla="*/ 482600 h 1783292"/>
                  <a:gd name="connsiteX0" fmla="*/ 856192 w 1753659"/>
                  <a:gd name="connsiteY0" fmla="*/ 482600 h 1783292"/>
                  <a:gd name="connsiteX1" fmla="*/ 820276 w 1753659"/>
                  <a:gd name="connsiteY1" fmla="*/ 431800 h 1783292"/>
                  <a:gd name="connsiteX2" fmla="*/ 739884 w 1753659"/>
                  <a:gd name="connsiteY2" fmla="*/ 381000 h 1783292"/>
                  <a:gd name="connsiteX3" fmla="*/ 716492 w 1753659"/>
                  <a:gd name="connsiteY3" fmla="*/ 355600 h 1783292"/>
                  <a:gd name="connsiteX4" fmla="*/ 640292 w 1753659"/>
                  <a:gd name="connsiteY4" fmla="*/ 323850 h 1783292"/>
                  <a:gd name="connsiteX5" fmla="*/ 570442 w 1753659"/>
                  <a:gd name="connsiteY5" fmla="*/ 304800 h 1783292"/>
                  <a:gd name="connsiteX6" fmla="*/ 533633 w 1753659"/>
                  <a:gd name="connsiteY6" fmla="*/ 292224 h 1783292"/>
                  <a:gd name="connsiteX7" fmla="*/ 513292 w 1753659"/>
                  <a:gd name="connsiteY7" fmla="*/ 190500 h 1783292"/>
                  <a:gd name="connsiteX8" fmla="*/ 494516 w 1753659"/>
                  <a:gd name="connsiteY8" fmla="*/ 154682 h 1783292"/>
                  <a:gd name="connsiteX9" fmla="*/ 418042 w 1753659"/>
                  <a:gd name="connsiteY9" fmla="*/ 146050 h 1783292"/>
                  <a:gd name="connsiteX10" fmla="*/ 437092 w 1753659"/>
                  <a:gd name="connsiteY10" fmla="*/ 190500 h 1783292"/>
                  <a:gd name="connsiteX11" fmla="*/ 373592 w 1753659"/>
                  <a:gd name="connsiteY11" fmla="*/ 241300 h 1783292"/>
                  <a:gd name="connsiteX12" fmla="*/ 322792 w 1753659"/>
                  <a:gd name="connsiteY12" fmla="*/ 171450 h 1783292"/>
                  <a:gd name="connsiteX13" fmla="*/ 259292 w 1753659"/>
                  <a:gd name="connsiteY13" fmla="*/ 101600 h 1783292"/>
                  <a:gd name="connsiteX14" fmla="*/ 226923 w 1753659"/>
                  <a:gd name="connsiteY14" fmla="*/ 90165 h 1783292"/>
                  <a:gd name="connsiteX15" fmla="*/ 176742 w 1753659"/>
                  <a:gd name="connsiteY15" fmla="*/ 38100 h 1783292"/>
                  <a:gd name="connsiteX16" fmla="*/ 176742 w 1753659"/>
                  <a:gd name="connsiteY16" fmla="*/ 69850 h 1783292"/>
                  <a:gd name="connsiteX17" fmla="*/ 162406 w 1753659"/>
                  <a:gd name="connsiteY17" fmla="*/ 22473 h 1783292"/>
                  <a:gd name="connsiteX18" fmla="*/ 113242 w 1753659"/>
                  <a:gd name="connsiteY18" fmla="*/ 6350 h 1783292"/>
                  <a:gd name="connsiteX19" fmla="*/ 113242 w 1753659"/>
                  <a:gd name="connsiteY19" fmla="*/ 50800 h 1783292"/>
                  <a:gd name="connsiteX20" fmla="*/ 81492 w 1753659"/>
                  <a:gd name="connsiteY20" fmla="*/ 19050 h 1783292"/>
                  <a:gd name="connsiteX21" fmla="*/ 62442 w 1753659"/>
                  <a:gd name="connsiteY21" fmla="*/ 0 h 1783292"/>
                  <a:gd name="connsiteX22" fmla="*/ 30692 w 1753659"/>
                  <a:gd name="connsiteY22" fmla="*/ 19050 h 1783292"/>
                  <a:gd name="connsiteX23" fmla="*/ 5292 w 1753659"/>
                  <a:gd name="connsiteY23" fmla="*/ 50800 h 1783292"/>
                  <a:gd name="connsiteX24" fmla="*/ 62442 w 1753659"/>
                  <a:gd name="connsiteY24" fmla="*/ 82550 h 1783292"/>
                  <a:gd name="connsiteX25" fmla="*/ 195792 w 1753659"/>
                  <a:gd name="connsiteY25" fmla="*/ 120650 h 1783292"/>
                  <a:gd name="connsiteX26" fmla="*/ 259292 w 1753659"/>
                  <a:gd name="connsiteY26" fmla="*/ 152400 h 1783292"/>
                  <a:gd name="connsiteX27" fmla="*/ 278342 w 1753659"/>
                  <a:gd name="connsiteY27" fmla="*/ 184150 h 1783292"/>
                  <a:gd name="connsiteX28" fmla="*/ 227542 w 1753659"/>
                  <a:gd name="connsiteY28" fmla="*/ 165100 h 1783292"/>
                  <a:gd name="connsiteX29" fmla="*/ 233892 w 1753659"/>
                  <a:gd name="connsiteY29" fmla="*/ 190500 h 1783292"/>
                  <a:gd name="connsiteX30" fmla="*/ 259292 w 1753659"/>
                  <a:gd name="connsiteY30" fmla="*/ 234950 h 1783292"/>
                  <a:gd name="connsiteX31" fmla="*/ 221192 w 1753659"/>
                  <a:gd name="connsiteY31" fmla="*/ 266700 h 1783292"/>
                  <a:gd name="connsiteX32" fmla="*/ 202142 w 1753659"/>
                  <a:gd name="connsiteY32" fmla="*/ 317500 h 1783292"/>
                  <a:gd name="connsiteX33" fmla="*/ 208492 w 1753659"/>
                  <a:gd name="connsiteY33" fmla="*/ 368300 h 1783292"/>
                  <a:gd name="connsiteX34" fmla="*/ 259292 w 1753659"/>
                  <a:gd name="connsiteY34" fmla="*/ 488950 h 1783292"/>
                  <a:gd name="connsiteX35" fmla="*/ 322792 w 1753659"/>
                  <a:gd name="connsiteY35" fmla="*/ 565150 h 1783292"/>
                  <a:gd name="connsiteX36" fmla="*/ 368657 w 1753659"/>
                  <a:gd name="connsiteY36" fmla="*/ 671959 h 1783292"/>
                  <a:gd name="connsiteX37" fmla="*/ 392642 w 1753659"/>
                  <a:gd name="connsiteY37" fmla="*/ 641350 h 1783292"/>
                  <a:gd name="connsiteX38" fmla="*/ 392642 w 1753659"/>
                  <a:gd name="connsiteY38" fmla="*/ 685800 h 1783292"/>
                  <a:gd name="connsiteX39" fmla="*/ 354542 w 1753659"/>
                  <a:gd name="connsiteY39" fmla="*/ 666750 h 1783292"/>
                  <a:gd name="connsiteX40" fmla="*/ 411692 w 1753659"/>
                  <a:gd name="connsiteY40" fmla="*/ 723900 h 1783292"/>
                  <a:gd name="connsiteX41" fmla="*/ 379942 w 1753659"/>
                  <a:gd name="connsiteY41" fmla="*/ 730250 h 1783292"/>
                  <a:gd name="connsiteX42" fmla="*/ 310092 w 1753659"/>
                  <a:gd name="connsiteY42" fmla="*/ 698500 h 1783292"/>
                  <a:gd name="connsiteX43" fmla="*/ 303742 w 1753659"/>
                  <a:gd name="connsiteY43" fmla="*/ 635000 h 1783292"/>
                  <a:gd name="connsiteX44" fmla="*/ 252942 w 1753659"/>
                  <a:gd name="connsiteY44" fmla="*/ 584200 h 1783292"/>
                  <a:gd name="connsiteX45" fmla="*/ 227542 w 1753659"/>
                  <a:gd name="connsiteY45" fmla="*/ 546100 h 1783292"/>
                  <a:gd name="connsiteX46" fmla="*/ 227542 w 1753659"/>
                  <a:gd name="connsiteY46" fmla="*/ 571500 h 1783292"/>
                  <a:gd name="connsiteX47" fmla="*/ 221192 w 1753659"/>
                  <a:gd name="connsiteY47" fmla="*/ 615950 h 1783292"/>
                  <a:gd name="connsiteX48" fmla="*/ 189442 w 1753659"/>
                  <a:gd name="connsiteY48" fmla="*/ 679450 h 1783292"/>
                  <a:gd name="connsiteX49" fmla="*/ 125942 w 1753659"/>
                  <a:gd name="connsiteY49" fmla="*/ 673100 h 1783292"/>
                  <a:gd name="connsiteX50" fmla="*/ 81492 w 1753659"/>
                  <a:gd name="connsiteY50" fmla="*/ 692150 h 1783292"/>
                  <a:gd name="connsiteX51" fmla="*/ 81492 w 1753659"/>
                  <a:gd name="connsiteY51" fmla="*/ 768350 h 1783292"/>
                  <a:gd name="connsiteX52" fmla="*/ 106892 w 1753659"/>
                  <a:gd name="connsiteY52" fmla="*/ 793750 h 1783292"/>
                  <a:gd name="connsiteX53" fmla="*/ 113242 w 1753659"/>
                  <a:gd name="connsiteY53" fmla="*/ 857250 h 1783292"/>
                  <a:gd name="connsiteX54" fmla="*/ 183092 w 1753659"/>
                  <a:gd name="connsiteY54" fmla="*/ 889000 h 1783292"/>
                  <a:gd name="connsiteX55" fmla="*/ 324207 w 1753659"/>
                  <a:gd name="connsiteY55" fmla="*/ 959619 h 1783292"/>
                  <a:gd name="connsiteX56" fmla="*/ 377165 w 1753659"/>
                  <a:gd name="connsiteY56" fmla="*/ 984002 h 1783292"/>
                  <a:gd name="connsiteX57" fmla="*/ 371832 w 1753659"/>
                  <a:gd name="connsiteY57" fmla="*/ 955427 h 1783292"/>
                  <a:gd name="connsiteX58" fmla="*/ 324207 w 1753659"/>
                  <a:gd name="connsiteY58" fmla="*/ 926852 h 1783292"/>
                  <a:gd name="connsiteX59" fmla="*/ 292457 w 1753659"/>
                  <a:gd name="connsiteY59" fmla="*/ 863352 h 1783292"/>
                  <a:gd name="connsiteX60" fmla="*/ 322792 w 1753659"/>
                  <a:gd name="connsiteY60" fmla="*/ 812800 h 1783292"/>
                  <a:gd name="connsiteX61" fmla="*/ 362307 w 1753659"/>
                  <a:gd name="connsiteY61" fmla="*/ 821060 h 1783292"/>
                  <a:gd name="connsiteX62" fmla="*/ 386292 w 1753659"/>
                  <a:gd name="connsiteY62" fmla="*/ 850900 h 1783292"/>
                  <a:gd name="connsiteX63" fmla="*/ 379942 w 1753659"/>
                  <a:gd name="connsiteY63" fmla="*/ 901700 h 1783292"/>
                  <a:gd name="connsiteX64" fmla="*/ 418042 w 1753659"/>
                  <a:gd name="connsiteY64" fmla="*/ 946150 h 1783292"/>
                  <a:gd name="connsiteX65" fmla="*/ 443442 w 1753659"/>
                  <a:gd name="connsiteY65" fmla="*/ 927100 h 1783292"/>
                  <a:gd name="connsiteX66" fmla="*/ 468842 w 1753659"/>
                  <a:gd name="connsiteY66" fmla="*/ 939800 h 1783292"/>
                  <a:gd name="connsiteX67" fmla="*/ 468842 w 1753659"/>
                  <a:gd name="connsiteY67" fmla="*/ 990600 h 1783292"/>
                  <a:gd name="connsiteX68" fmla="*/ 545042 w 1753659"/>
                  <a:gd name="connsiteY68" fmla="*/ 1022350 h 1783292"/>
                  <a:gd name="connsiteX69" fmla="*/ 646642 w 1753659"/>
                  <a:gd name="connsiteY69" fmla="*/ 1022350 h 1783292"/>
                  <a:gd name="connsiteX70" fmla="*/ 754592 w 1753659"/>
                  <a:gd name="connsiteY70" fmla="*/ 1054100 h 1783292"/>
                  <a:gd name="connsiteX71" fmla="*/ 786342 w 1753659"/>
                  <a:gd name="connsiteY71" fmla="*/ 1111250 h 1783292"/>
                  <a:gd name="connsiteX72" fmla="*/ 773642 w 1753659"/>
                  <a:gd name="connsiteY72" fmla="*/ 1200150 h 1783292"/>
                  <a:gd name="connsiteX73" fmla="*/ 703792 w 1753659"/>
                  <a:gd name="connsiteY73" fmla="*/ 1263650 h 1783292"/>
                  <a:gd name="connsiteX74" fmla="*/ 710142 w 1753659"/>
                  <a:gd name="connsiteY74" fmla="*/ 1301750 h 1783292"/>
                  <a:gd name="connsiteX75" fmla="*/ 767292 w 1753659"/>
                  <a:gd name="connsiteY75" fmla="*/ 1270000 h 1783292"/>
                  <a:gd name="connsiteX76" fmla="*/ 766301 w 1753659"/>
                  <a:gd name="connsiteY76" fmla="*/ 1303412 h 1783292"/>
                  <a:gd name="connsiteX77" fmla="*/ 837142 w 1753659"/>
                  <a:gd name="connsiteY77" fmla="*/ 1282700 h 1783292"/>
                  <a:gd name="connsiteX78" fmla="*/ 824442 w 1753659"/>
                  <a:gd name="connsiteY78" fmla="*/ 1327150 h 1783292"/>
                  <a:gd name="connsiteX79" fmla="*/ 872093 w 1753659"/>
                  <a:gd name="connsiteY79" fmla="*/ 1364754 h 1783292"/>
                  <a:gd name="connsiteX80" fmla="*/ 913342 w 1753659"/>
                  <a:gd name="connsiteY80" fmla="*/ 1365250 h 1783292"/>
                  <a:gd name="connsiteX81" fmla="*/ 945092 w 1753659"/>
                  <a:gd name="connsiteY81" fmla="*/ 1397000 h 1783292"/>
                  <a:gd name="connsiteX82" fmla="*/ 971535 w 1753659"/>
                  <a:gd name="connsiteY82" fmla="*/ 1407046 h 1783292"/>
                  <a:gd name="connsiteX83" fmla="*/ 1014942 w 1753659"/>
                  <a:gd name="connsiteY83" fmla="*/ 1377950 h 1783292"/>
                  <a:gd name="connsiteX84" fmla="*/ 1097492 w 1753659"/>
                  <a:gd name="connsiteY84" fmla="*/ 1352550 h 1783292"/>
                  <a:gd name="connsiteX85" fmla="*/ 1116542 w 1753659"/>
                  <a:gd name="connsiteY85" fmla="*/ 1339850 h 1783292"/>
                  <a:gd name="connsiteX86" fmla="*/ 1141942 w 1753659"/>
                  <a:gd name="connsiteY86" fmla="*/ 1301750 h 1783292"/>
                  <a:gd name="connsiteX87" fmla="*/ 1154642 w 1753659"/>
                  <a:gd name="connsiteY87" fmla="*/ 1263650 h 1783292"/>
                  <a:gd name="connsiteX88" fmla="*/ 1167342 w 1753659"/>
                  <a:gd name="connsiteY88" fmla="*/ 1238250 h 1783292"/>
                  <a:gd name="connsiteX89" fmla="*/ 1141942 w 1753659"/>
                  <a:gd name="connsiteY89" fmla="*/ 1187450 h 1783292"/>
                  <a:gd name="connsiteX90" fmla="*/ 1097492 w 1753659"/>
                  <a:gd name="connsiteY90" fmla="*/ 1130300 h 1783292"/>
                  <a:gd name="connsiteX91" fmla="*/ 1040342 w 1753659"/>
                  <a:gd name="connsiteY91" fmla="*/ 1060450 h 1783292"/>
                  <a:gd name="connsiteX92" fmla="*/ 1084694 w 1753659"/>
                  <a:gd name="connsiteY92" fmla="*/ 1066428 h 1783292"/>
                  <a:gd name="connsiteX93" fmla="*/ 1135592 w 1753659"/>
                  <a:gd name="connsiteY93" fmla="*/ 1130300 h 1783292"/>
                  <a:gd name="connsiteX94" fmla="*/ 1206361 w 1753659"/>
                  <a:gd name="connsiteY94" fmla="*/ 1168028 h 1783292"/>
                  <a:gd name="connsiteX95" fmla="*/ 1268942 w 1753659"/>
                  <a:gd name="connsiteY95" fmla="*/ 1200150 h 1783292"/>
                  <a:gd name="connsiteX96" fmla="*/ 1370542 w 1753659"/>
                  <a:gd name="connsiteY96" fmla="*/ 1282700 h 1783292"/>
                  <a:gd name="connsiteX97" fmla="*/ 1459442 w 1753659"/>
                  <a:gd name="connsiteY97" fmla="*/ 1346200 h 1783292"/>
                  <a:gd name="connsiteX98" fmla="*/ 1440392 w 1753659"/>
                  <a:gd name="connsiteY98" fmla="*/ 1377950 h 1783292"/>
                  <a:gd name="connsiteX99" fmla="*/ 1408642 w 1753659"/>
                  <a:gd name="connsiteY99" fmla="*/ 1377950 h 1783292"/>
                  <a:gd name="connsiteX100" fmla="*/ 1383242 w 1753659"/>
                  <a:gd name="connsiteY100" fmla="*/ 1320800 h 1783292"/>
                  <a:gd name="connsiteX101" fmla="*/ 1326092 w 1753659"/>
                  <a:gd name="connsiteY101" fmla="*/ 1339850 h 1783292"/>
                  <a:gd name="connsiteX102" fmla="*/ 1313392 w 1753659"/>
                  <a:gd name="connsiteY102" fmla="*/ 1365250 h 1783292"/>
                  <a:gd name="connsiteX103" fmla="*/ 1294342 w 1753659"/>
                  <a:gd name="connsiteY103" fmla="*/ 1390650 h 1783292"/>
                  <a:gd name="connsiteX104" fmla="*/ 1243542 w 1753659"/>
                  <a:gd name="connsiteY104" fmla="*/ 1397000 h 1783292"/>
                  <a:gd name="connsiteX105" fmla="*/ 1212711 w 1753659"/>
                  <a:gd name="connsiteY105" fmla="*/ 1394346 h 1783292"/>
                  <a:gd name="connsiteX106" fmla="*/ 1234936 w 1753659"/>
                  <a:gd name="connsiteY106" fmla="*/ 1430288 h 1783292"/>
                  <a:gd name="connsiteX107" fmla="*/ 1251828 w 1753659"/>
                  <a:gd name="connsiteY107" fmla="*/ 1503313 h 1783292"/>
                  <a:gd name="connsiteX108" fmla="*/ 1243542 w 1753659"/>
                  <a:gd name="connsiteY108" fmla="*/ 1549400 h 1783292"/>
                  <a:gd name="connsiteX109" fmla="*/ 1211792 w 1753659"/>
                  <a:gd name="connsiteY109" fmla="*/ 1625600 h 1783292"/>
                  <a:gd name="connsiteX110" fmla="*/ 1186392 w 1753659"/>
                  <a:gd name="connsiteY110" fmla="*/ 1651000 h 1783292"/>
                  <a:gd name="connsiteX111" fmla="*/ 1224492 w 1753659"/>
                  <a:gd name="connsiteY111" fmla="*/ 1720850 h 1783292"/>
                  <a:gd name="connsiteX112" fmla="*/ 1294342 w 1753659"/>
                  <a:gd name="connsiteY112" fmla="*/ 1758950 h 1783292"/>
                  <a:gd name="connsiteX113" fmla="*/ 1414992 w 1753659"/>
                  <a:gd name="connsiteY113" fmla="*/ 1778000 h 1783292"/>
                  <a:gd name="connsiteX114" fmla="*/ 1446742 w 1753659"/>
                  <a:gd name="connsiteY114" fmla="*/ 1727200 h 1783292"/>
                  <a:gd name="connsiteX115" fmla="*/ 1453887 w 1753659"/>
                  <a:gd name="connsiteY115" fmla="*/ 1665114 h 1783292"/>
                  <a:gd name="connsiteX116" fmla="*/ 1421342 w 1753659"/>
                  <a:gd name="connsiteY116" fmla="*/ 1638300 h 1783292"/>
                  <a:gd name="connsiteX117" fmla="*/ 1319742 w 1753659"/>
                  <a:gd name="connsiteY117" fmla="*/ 1638300 h 1783292"/>
                  <a:gd name="connsiteX118" fmla="*/ 1351492 w 1753659"/>
                  <a:gd name="connsiteY118" fmla="*/ 1593850 h 1783292"/>
                  <a:gd name="connsiteX119" fmla="*/ 1535642 w 1753659"/>
                  <a:gd name="connsiteY119" fmla="*/ 1562100 h 1783292"/>
                  <a:gd name="connsiteX120" fmla="*/ 1608321 w 1753659"/>
                  <a:gd name="connsiteY120" fmla="*/ 1558305 h 1783292"/>
                  <a:gd name="connsiteX121" fmla="*/ 1644263 w 1753659"/>
                  <a:gd name="connsiteY121" fmla="*/ 1469405 h 1783292"/>
                  <a:gd name="connsiteX122" fmla="*/ 1611842 w 1753659"/>
                  <a:gd name="connsiteY122" fmla="*/ 1466850 h 1783292"/>
                  <a:gd name="connsiteX123" fmla="*/ 1605492 w 1753659"/>
                  <a:gd name="connsiteY123" fmla="*/ 1441450 h 1783292"/>
                  <a:gd name="connsiteX124" fmla="*/ 1656292 w 1753659"/>
                  <a:gd name="connsiteY124" fmla="*/ 1435100 h 1783292"/>
                  <a:gd name="connsiteX125" fmla="*/ 1732492 w 1753659"/>
                  <a:gd name="connsiteY125" fmla="*/ 1454150 h 1783292"/>
                  <a:gd name="connsiteX126" fmla="*/ 1750055 w 1753659"/>
                  <a:gd name="connsiteY126" fmla="*/ 1451496 h 1783292"/>
                  <a:gd name="connsiteX127" fmla="*/ 1738842 w 1753659"/>
                  <a:gd name="connsiteY127" fmla="*/ 1384300 h 1783292"/>
                  <a:gd name="connsiteX128" fmla="*/ 1738842 w 1753659"/>
                  <a:gd name="connsiteY128" fmla="*/ 1327150 h 1783292"/>
                  <a:gd name="connsiteX129" fmla="*/ 1649942 w 1753659"/>
                  <a:gd name="connsiteY129" fmla="*/ 1333500 h 1783292"/>
                  <a:gd name="connsiteX130" fmla="*/ 1554692 w 1753659"/>
                  <a:gd name="connsiteY130" fmla="*/ 1289050 h 1783292"/>
                  <a:gd name="connsiteX131" fmla="*/ 1516592 w 1753659"/>
                  <a:gd name="connsiteY131" fmla="*/ 1295400 h 1783292"/>
                  <a:gd name="connsiteX132" fmla="*/ 1459442 w 1753659"/>
                  <a:gd name="connsiteY132" fmla="*/ 1314450 h 1783292"/>
                  <a:gd name="connsiteX133" fmla="*/ 1450712 w 1753659"/>
                  <a:gd name="connsiteY133" fmla="*/ 1275854 h 1783292"/>
                  <a:gd name="connsiteX134" fmla="*/ 1421342 w 1753659"/>
                  <a:gd name="connsiteY134" fmla="*/ 1257300 h 1783292"/>
                  <a:gd name="connsiteX135" fmla="*/ 1418962 w 1753659"/>
                  <a:gd name="connsiteY135" fmla="*/ 1208162 h 1783292"/>
                  <a:gd name="connsiteX136" fmla="*/ 1383242 w 1753659"/>
                  <a:gd name="connsiteY136" fmla="*/ 1162050 h 1783292"/>
                  <a:gd name="connsiteX137" fmla="*/ 1465792 w 1753659"/>
                  <a:gd name="connsiteY137" fmla="*/ 1111250 h 1783292"/>
                  <a:gd name="connsiteX138" fmla="*/ 1499354 w 1753659"/>
                  <a:gd name="connsiteY138" fmla="*/ 1069603 h 1783292"/>
                  <a:gd name="connsiteX139" fmla="*/ 1522942 w 1753659"/>
                  <a:gd name="connsiteY139" fmla="*/ 1079500 h 1783292"/>
                  <a:gd name="connsiteX140" fmla="*/ 1550825 w 1753659"/>
                  <a:gd name="connsiteY140" fmla="*/ 1112664 h 1783292"/>
                  <a:gd name="connsiteX141" fmla="*/ 1598796 w 1753659"/>
                  <a:gd name="connsiteY141" fmla="*/ 1030486 h 1783292"/>
                  <a:gd name="connsiteX142" fmla="*/ 1573396 w 1753659"/>
                  <a:gd name="connsiteY142" fmla="*/ 1001911 h 1783292"/>
                  <a:gd name="connsiteX143" fmla="*/ 1532467 w 1753659"/>
                  <a:gd name="connsiteY143" fmla="*/ 1009650 h 1783292"/>
                  <a:gd name="connsiteX144" fmla="*/ 1465792 w 1753659"/>
                  <a:gd name="connsiteY144" fmla="*/ 984250 h 1783292"/>
                  <a:gd name="connsiteX145" fmla="*/ 1399912 w 1753659"/>
                  <a:gd name="connsiteY145" fmla="*/ 1007244 h 1783292"/>
                  <a:gd name="connsiteX146" fmla="*/ 1370542 w 1753659"/>
                  <a:gd name="connsiteY146" fmla="*/ 965200 h 1783292"/>
                  <a:gd name="connsiteX147" fmla="*/ 1287992 w 1753659"/>
                  <a:gd name="connsiteY147" fmla="*/ 908050 h 1783292"/>
                  <a:gd name="connsiteX148" fmla="*/ 1211792 w 1753659"/>
                  <a:gd name="connsiteY148" fmla="*/ 806450 h 1783292"/>
                  <a:gd name="connsiteX149" fmla="*/ 1167342 w 1753659"/>
                  <a:gd name="connsiteY149" fmla="*/ 762000 h 1783292"/>
                  <a:gd name="connsiteX150" fmla="*/ 1086852 w 1753659"/>
                  <a:gd name="connsiteY150" fmla="*/ 718443 h 1783292"/>
                  <a:gd name="connsiteX151" fmla="*/ 1078442 w 1753659"/>
                  <a:gd name="connsiteY151" fmla="*/ 692150 h 1783292"/>
                  <a:gd name="connsiteX152" fmla="*/ 1057332 w 1753659"/>
                  <a:gd name="connsiteY152" fmla="*/ 673224 h 1783292"/>
                  <a:gd name="connsiteX153" fmla="*/ 1002242 w 1753659"/>
                  <a:gd name="connsiteY153" fmla="*/ 673100 h 1783292"/>
                  <a:gd name="connsiteX154" fmla="*/ 945092 w 1753659"/>
                  <a:gd name="connsiteY154" fmla="*/ 622300 h 1783292"/>
                  <a:gd name="connsiteX155" fmla="*/ 919692 w 1753659"/>
                  <a:gd name="connsiteY155" fmla="*/ 565150 h 1783292"/>
                  <a:gd name="connsiteX156" fmla="*/ 926042 w 1753659"/>
                  <a:gd name="connsiteY156" fmla="*/ 533400 h 1783292"/>
                  <a:gd name="connsiteX157" fmla="*/ 856192 w 1753659"/>
                  <a:gd name="connsiteY157" fmla="*/ 482600 h 1783292"/>
                  <a:gd name="connsiteX0" fmla="*/ 856192 w 1760597"/>
                  <a:gd name="connsiteY0" fmla="*/ 482600 h 1783292"/>
                  <a:gd name="connsiteX1" fmla="*/ 820276 w 1760597"/>
                  <a:gd name="connsiteY1" fmla="*/ 431800 h 1783292"/>
                  <a:gd name="connsiteX2" fmla="*/ 739884 w 1760597"/>
                  <a:gd name="connsiteY2" fmla="*/ 381000 h 1783292"/>
                  <a:gd name="connsiteX3" fmla="*/ 716492 w 1760597"/>
                  <a:gd name="connsiteY3" fmla="*/ 355600 h 1783292"/>
                  <a:gd name="connsiteX4" fmla="*/ 640292 w 1760597"/>
                  <a:gd name="connsiteY4" fmla="*/ 323850 h 1783292"/>
                  <a:gd name="connsiteX5" fmla="*/ 570442 w 1760597"/>
                  <a:gd name="connsiteY5" fmla="*/ 304800 h 1783292"/>
                  <a:gd name="connsiteX6" fmla="*/ 533633 w 1760597"/>
                  <a:gd name="connsiteY6" fmla="*/ 292224 h 1783292"/>
                  <a:gd name="connsiteX7" fmla="*/ 513292 w 1760597"/>
                  <a:gd name="connsiteY7" fmla="*/ 190500 h 1783292"/>
                  <a:gd name="connsiteX8" fmla="*/ 494516 w 1760597"/>
                  <a:gd name="connsiteY8" fmla="*/ 154682 h 1783292"/>
                  <a:gd name="connsiteX9" fmla="*/ 418042 w 1760597"/>
                  <a:gd name="connsiteY9" fmla="*/ 146050 h 1783292"/>
                  <a:gd name="connsiteX10" fmla="*/ 437092 w 1760597"/>
                  <a:gd name="connsiteY10" fmla="*/ 190500 h 1783292"/>
                  <a:gd name="connsiteX11" fmla="*/ 373592 w 1760597"/>
                  <a:gd name="connsiteY11" fmla="*/ 241300 h 1783292"/>
                  <a:gd name="connsiteX12" fmla="*/ 322792 w 1760597"/>
                  <a:gd name="connsiteY12" fmla="*/ 171450 h 1783292"/>
                  <a:gd name="connsiteX13" fmla="*/ 259292 w 1760597"/>
                  <a:gd name="connsiteY13" fmla="*/ 101600 h 1783292"/>
                  <a:gd name="connsiteX14" fmla="*/ 226923 w 1760597"/>
                  <a:gd name="connsiteY14" fmla="*/ 90165 h 1783292"/>
                  <a:gd name="connsiteX15" fmla="*/ 176742 w 1760597"/>
                  <a:gd name="connsiteY15" fmla="*/ 38100 h 1783292"/>
                  <a:gd name="connsiteX16" fmla="*/ 176742 w 1760597"/>
                  <a:gd name="connsiteY16" fmla="*/ 69850 h 1783292"/>
                  <a:gd name="connsiteX17" fmla="*/ 162406 w 1760597"/>
                  <a:gd name="connsiteY17" fmla="*/ 22473 h 1783292"/>
                  <a:gd name="connsiteX18" fmla="*/ 113242 w 1760597"/>
                  <a:gd name="connsiteY18" fmla="*/ 6350 h 1783292"/>
                  <a:gd name="connsiteX19" fmla="*/ 113242 w 1760597"/>
                  <a:gd name="connsiteY19" fmla="*/ 50800 h 1783292"/>
                  <a:gd name="connsiteX20" fmla="*/ 81492 w 1760597"/>
                  <a:gd name="connsiteY20" fmla="*/ 19050 h 1783292"/>
                  <a:gd name="connsiteX21" fmla="*/ 62442 w 1760597"/>
                  <a:gd name="connsiteY21" fmla="*/ 0 h 1783292"/>
                  <a:gd name="connsiteX22" fmla="*/ 30692 w 1760597"/>
                  <a:gd name="connsiteY22" fmla="*/ 19050 h 1783292"/>
                  <a:gd name="connsiteX23" fmla="*/ 5292 w 1760597"/>
                  <a:gd name="connsiteY23" fmla="*/ 50800 h 1783292"/>
                  <a:gd name="connsiteX24" fmla="*/ 62442 w 1760597"/>
                  <a:gd name="connsiteY24" fmla="*/ 82550 h 1783292"/>
                  <a:gd name="connsiteX25" fmla="*/ 195792 w 1760597"/>
                  <a:gd name="connsiteY25" fmla="*/ 120650 h 1783292"/>
                  <a:gd name="connsiteX26" fmla="*/ 259292 w 1760597"/>
                  <a:gd name="connsiteY26" fmla="*/ 152400 h 1783292"/>
                  <a:gd name="connsiteX27" fmla="*/ 278342 w 1760597"/>
                  <a:gd name="connsiteY27" fmla="*/ 184150 h 1783292"/>
                  <a:gd name="connsiteX28" fmla="*/ 227542 w 1760597"/>
                  <a:gd name="connsiteY28" fmla="*/ 165100 h 1783292"/>
                  <a:gd name="connsiteX29" fmla="*/ 233892 w 1760597"/>
                  <a:gd name="connsiteY29" fmla="*/ 190500 h 1783292"/>
                  <a:gd name="connsiteX30" fmla="*/ 259292 w 1760597"/>
                  <a:gd name="connsiteY30" fmla="*/ 234950 h 1783292"/>
                  <a:gd name="connsiteX31" fmla="*/ 221192 w 1760597"/>
                  <a:gd name="connsiteY31" fmla="*/ 266700 h 1783292"/>
                  <a:gd name="connsiteX32" fmla="*/ 202142 w 1760597"/>
                  <a:gd name="connsiteY32" fmla="*/ 317500 h 1783292"/>
                  <a:gd name="connsiteX33" fmla="*/ 208492 w 1760597"/>
                  <a:gd name="connsiteY33" fmla="*/ 368300 h 1783292"/>
                  <a:gd name="connsiteX34" fmla="*/ 259292 w 1760597"/>
                  <a:gd name="connsiteY34" fmla="*/ 488950 h 1783292"/>
                  <a:gd name="connsiteX35" fmla="*/ 322792 w 1760597"/>
                  <a:gd name="connsiteY35" fmla="*/ 565150 h 1783292"/>
                  <a:gd name="connsiteX36" fmla="*/ 368657 w 1760597"/>
                  <a:gd name="connsiteY36" fmla="*/ 671959 h 1783292"/>
                  <a:gd name="connsiteX37" fmla="*/ 392642 w 1760597"/>
                  <a:gd name="connsiteY37" fmla="*/ 641350 h 1783292"/>
                  <a:gd name="connsiteX38" fmla="*/ 392642 w 1760597"/>
                  <a:gd name="connsiteY38" fmla="*/ 685800 h 1783292"/>
                  <a:gd name="connsiteX39" fmla="*/ 354542 w 1760597"/>
                  <a:gd name="connsiteY39" fmla="*/ 666750 h 1783292"/>
                  <a:gd name="connsiteX40" fmla="*/ 411692 w 1760597"/>
                  <a:gd name="connsiteY40" fmla="*/ 723900 h 1783292"/>
                  <a:gd name="connsiteX41" fmla="*/ 379942 w 1760597"/>
                  <a:gd name="connsiteY41" fmla="*/ 730250 h 1783292"/>
                  <a:gd name="connsiteX42" fmla="*/ 310092 w 1760597"/>
                  <a:gd name="connsiteY42" fmla="*/ 698500 h 1783292"/>
                  <a:gd name="connsiteX43" fmla="*/ 303742 w 1760597"/>
                  <a:gd name="connsiteY43" fmla="*/ 635000 h 1783292"/>
                  <a:gd name="connsiteX44" fmla="*/ 252942 w 1760597"/>
                  <a:gd name="connsiteY44" fmla="*/ 584200 h 1783292"/>
                  <a:gd name="connsiteX45" fmla="*/ 227542 w 1760597"/>
                  <a:gd name="connsiteY45" fmla="*/ 546100 h 1783292"/>
                  <a:gd name="connsiteX46" fmla="*/ 227542 w 1760597"/>
                  <a:gd name="connsiteY46" fmla="*/ 571500 h 1783292"/>
                  <a:gd name="connsiteX47" fmla="*/ 221192 w 1760597"/>
                  <a:gd name="connsiteY47" fmla="*/ 615950 h 1783292"/>
                  <a:gd name="connsiteX48" fmla="*/ 189442 w 1760597"/>
                  <a:gd name="connsiteY48" fmla="*/ 679450 h 1783292"/>
                  <a:gd name="connsiteX49" fmla="*/ 125942 w 1760597"/>
                  <a:gd name="connsiteY49" fmla="*/ 673100 h 1783292"/>
                  <a:gd name="connsiteX50" fmla="*/ 81492 w 1760597"/>
                  <a:gd name="connsiteY50" fmla="*/ 692150 h 1783292"/>
                  <a:gd name="connsiteX51" fmla="*/ 81492 w 1760597"/>
                  <a:gd name="connsiteY51" fmla="*/ 768350 h 1783292"/>
                  <a:gd name="connsiteX52" fmla="*/ 106892 w 1760597"/>
                  <a:gd name="connsiteY52" fmla="*/ 793750 h 1783292"/>
                  <a:gd name="connsiteX53" fmla="*/ 113242 w 1760597"/>
                  <a:gd name="connsiteY53" fmla="*/ 857250 h 1783292"/>
                  <a:gd name="connsiteX54" fmla="*/ 183092 w 1760597"/>
                  <a:gd name="connsiteY54" fmla="*/ 889000 h 1783292"/>
                  <a:gd name="connsiteX55" fmla="*/ 324207 w 1760597"/>
                  <a:gd name="connsiteY55" fmla="*/ 959619 h 1783292"/>
                  <a:gd name="connsiteX56" fmla="*/ 377165 w 1760597"/>
                  <a:gd name="connsiteY56" fmla="*/ 984002 h 1783292"/>
                  <a:gd name="connsiteX57" fmla="*/ 371832 w 1760597"/>
                  <a:gd name="connsiteY57" fmla="*/ 955427 h 1783292"/>
                  <a:gd name="connsiteX58" fmla="*/ 324207 w 1760597"/>
                  <a:gd name="connsiteY58" fmla="*/ 926852 h 1783292"/>
                  <a:gd name="connsiteX59" fmla="*/ 292457 w 1760597"/>
                  <a:gd name="connsiteY59" fmla="*/ 863352 h 1783292"/>
                  <a:gd name="connsiteX60" fmla="*/ 322792 w 1760597"/>
                  <a:gd name="connsiteY60" fmla="*/ 812800 h 1783292"/>
                  <a:gd name="connsiteX61" fmla="*/ 362307 w 1760597"/>
                  <a:gd name="connsiteY61" fmla="*/ 821060 h 1783292"/>
                  <a:gd name="connsiteX62" fmla="*/ 386292 w 1760597"/>
                  <a:gd name="connsiteY62" fmla="*/ 850900 h 1783292"/>
                  <a:gd name="connsiteX63" fmla="*/ 379942 w 1760597"/>
                  <a:gd name="connsiteY63" fmla="*/ 901700 h 1783292"/>
                  <a:gd name="connsiteX64" fmla="*/ 418042 w 1760597"/>
                  <a:gd name="connsiteY64" fmla="*/ 946150 h 1783292"/>
                  <a:gd name="connsiteX65" fmla="*/ 443442 w 1760597"/>
                  <a:gd name="connsiteY65" fmla="*/ 927100 h 1783292"/>
                  <a:gd name="connsiteX66" fmla="*/ 468842 w 1760597"/>
                  <a:gd name="connsiteY66" fmla="*/ 939800 h 1783292"/>
                  <a:gd name="connsiteX67" fmla="*/ 468842 w 1760597"/>
                  <a:gd name="connsiteY67" fmla="*/ 990600 h 1783292"/>
                  <a:gd name="connsiteX68" fmla="*/ 545042 w 1760597"/>
                  <a:gd name="connsiteY68" fmla="*/ 1022350 h 1783292"/>
                  <a:gd name="connsiteX69" fmla="*/ 646642 w 1760597"/>
                  <a:gd name="connsiteY69" fmla="*/ 1022350 h 1783292"/>
                  <a:gd name="connsiteX70" fmla="*/ 754592 w 1760597"/>
                  <a:gd name="connsiteY70" fmla="*/ 1054100 h 1783292"/>
                  <a:gd name="connsiteX71" fmla="*/ 786342 w 1760597"/>
                  <a:gd name="connsiteY71" fmla="*/ 1111250 h 1783292"/>
                  <a:gd name="connsiteX72" fmla="*/ 773642 w 1760597"/>
                  <a:gd name="connsiteY72" fmla="*/ 1200150 h 1783292"/>
                  <a:gd name="connsiteX73" fmla="*/ 703792 w 1760597"/>
                  <a:gd name="connsiteY73" fmla="*/ 1263650 h 1783292"/>
                  <a:gd name="connsiteX74" fmla="*/ 710142 w 1760597"/>
                  <a:gd name="connsiteY74" fmla="*/ 1301750 h 1783292"/>
                  <a:gd name="connsiteX75" fmla="*/ 767292 w 1760597"/>
                  <a:gd name="connsiteY75" fmla="*/ 1270000 h 1783292"/>
                  <a:gd name="connsiteX76" fmla="*/ 766301 w 1760597"/>
                  <a:gd name="connsiteY76" fmla="*/ 1303412 h 1783292"/>
                  <a:gd name="connsiteX77" fmla="*/ 837142 w 1760597"/>
                  <a:gd name="connsiteY77" fmla="*/ 1282700 h 1783292"/>
                  <a:gd name="connsiteX78" fmla="*/ 824442 w 1760597"/>
                  <a:gd name="connsiteY78" fmla="*/ 1327150 h 1783292"/>
                  <a:gd name="connsiteX79" fmla="*/ 872093 w 1760597"/>
                  <a:gd name="connsiteY79" fmla="*/ 1364754 h 1783292"/>
                  <a:gd name="connsiteX80" fmla="*/ 913342 w 1760597"/>
                  <a:gd name="connsiteY80" fmla="*/ 1365250 h 1783292"/>
                  <a:gd name="connsiteX81" fmla="*/ 945092 w 1760597"/>
                  <a:gd name="connsiteY81" fmla="*/ 1397000 h 1783292"/>
                  <a:gd name="connsiteX82" fmla="*/ 971535 w 1760597"/>
                  <a:gd name="connsiteY82" fmla="*/ 1407046 h 1783292"/>
                  <a:gd name="connsiteX83" fmla="*/ 1014942 w 1760597"/>
                  <a:gd name="connsiteY83" fmla="*/ 1377950 h 1783292"/>
                  <a:gd name="connsiteX84" fmla="*/ 1097492 w 1760597"/>
                  <a:gd name="connsiteY84" fmla="*/ 1352550 h 1783292"/>
                  <a:gd name="connsiteX85" fmla="*/ 1116542 w 1760597"/>
                  <a:gd name="connsiteY85" fmla="*/ 1339850 h 1783292"/>
                  <a:gd name="connsiteX86" fmla="*/ 1141942 w 1760597"/>
                  <a:gd name="connsiteY86" fmla="*/ 1301750 h 1783292"/>
                  <a:gd name="connsiteX87" fmla="*/ 1154642 w 1760597"/>
                  <a:gd name="connsiteY87" fmla="*/ 1263650 h 1783292"/>
                  <a:gd name="connsiteX88" fmla="*/ 1167342 w 1760597"/>
                  <a:gd name="connsiteY88" fmla="*/ 1238250 h 1783292"/>
                  <a:gd name="connsiteX89" fmla="*/ 1141942 w 1760597"/>
                  <a:gd name="connsiteY89" fmla="*/ 1187450 h 1783292"/>
                  <a:gd name="connsiteX90" fmla="*/ 1097492 w 1760597"/>
                  <a:gd name="connsiteY90" fmla="*/ 1130300 h 1783292"/>
                  <a:gd name="connsiteX91" fmla="*/ 1040342 w 1760597"/>
                  <a:gd name="connsiteY91" fmla="*/ 1060450 h 1783292"/>
                  <a:gd name="connsiteX92" fmla="*/ 1084694 w 1760597"/>
                  <a:gd name="connsiteY92" fmla="*/ 1066428 h 1783292"/>
                  <a:gd name="connsiteX93" fmla="*/ 1135592 w 1760597"/>
                  <a:gd name="connsiteY93" fmla="*/ 1130300 h 1783292"/>
                  <a:gd name="connsiteX94" fmla="*/ 1206361 w 1760597"/>
                  <a:gd name="connsiteY94" fmla="*/ 1168028 h 1783292"/>
                  <a:gd name="connsiteX95" fmla="*/ 1268942 w 1760597"/>
                  <a:gd name="connsiteY95" fmla="*/ 1200150 h 1783292"/>
                  <a:gd name="connsiteX96" fmla="*/ 1370542 w 1760597"/>
                  <a:gd name="connsiteY96" fmla="*/ 1282700 h 1783292"/>
                  <a:gd name="connsiteX97" fmla="*/ 1459442 w 1760597"/>
                  <a:gd name="connsiteY97" fmla="*/ 1346200 h 1783292"/>
                  <a:gd name="connsiteX98" fmla="*/ 1440392 w 1760597"/>
                  <a:gd name="connsiteY98" fmla="*/ 1377950 h 1783292"/>
                  <a:gd name="connsiteX99" fmla="*/ 1408642 w 1760597"/>
                  <a:gd name="connsiteY99" fmla="*/ 1377950 h 1783292"/>
                  <a:gd name="connsiteX100" fmla="*/ 1383242 w 1760597"/>
                  <a:gd name="connsiteY100" fmla="*/ 1320800 h 1783292"/>
                  <a:gd name="connsiteX101" fmla="*/ 1326092 w 1760597"/>
                  <a:gd name="connsiteY101" fmla="*/ 1339850 h 1783292"/>
                  <a:gd name="connsiteX102" fmla="*/ 1313392 w 1760597"/>
                  <a:gd name="connsiteY102" fmla="*/ 1365250 h 1783292"/>
                  <a:gd name="connsiteX103" fmla="*/ 1294342 w 1760597"/>
                  <a:gd name="connsiteY103" fmla="*/ 1390650 h 1783292"/>
                  <a:gd name="connsiteX104" fmla="*/ 1243542 w 1760597"/>
                  <a:gd name="connsiteY104" fmla="*/ 1397000 h 1783292"/>
                  <a:gd name="connsiteX105" fmla="*/ 1212711 w 1760597"/>
                  <a:gd name="connsiteY105" fmla="*/ 1394346 h 1783292"/>
                  <a:gd name="connsiteX106" fmla="*/ 1234936 w 1760597"/>
                  <a:gd name="connsiteY106" fmla="*/ 1430288 h 1783292"/>
                  <a:gd name="connsiteX107" fmla="*/ 1251828 w 1760597"/>
                  <a:gd name="connsiteY107" fmla="*/ 1503313 h 1783292"/>
                  <a:gd name="connsiteX108" fmla="*/ 1243542 w 1760597"/>
                  <a:gd name="connsiteY108" fmla="*/ 1549400 h 1783292"/>
                  <a:gd name="connsiteX109" fmla="*/ 1211792 w 1760597"/>
                  <a:gd name="connsiteY109" fmla="*/ 1625600 h 1783292"/>
                  <a:gd name="connsiteX110" fmla="*/ 1186392 w 1760597"/>
                  <a:gd name="connsiteY110" fmla="*/ 1651000 h 1783292"/>
                  <a:gd name="connsiteX111" fmla="*/ 1224492 w 1760597"/>
                  <a:gd name="connsiteY111" fmla="*/ 1720850 h 1783292"/>
                  <a:gd name="connsiteX112" fmla="*/ 1294342 w 1760597"/>
                  <a:gd name="connsiteY112" fmla="*/ 1758950 h 1783292"/>
                  <a:gd name="connsiteX113" fmla="*/ 1414992 w 1760597"/>
                  <a:gd name="connsiteY113" fmla="*/ 1778000 h 1783292"/>
                  <a:gd name="connsiteX114" fmla="*/ 1446742 w 1760597"/>
                  <a:gd name="connsiteY114" fmla="*/ 1727200 h 1783292"/>
                  <a:gd name="connsiteX115" fmla="*/ 1453887 w 1760597"/>
                  <a:gd name="connsiteY115" fmla="*/ 1665114 h 1783292"/>
                  <a:gd name="connsiteX116" fmla="*/ 1421342 w 1760597"/>
                  <a:gd name="connsiteY116" fmla="*/ 1638300 h 1783292"/>
                  <a:gd name="connsiteX117" fmla="*/ 1319742 w 1760597"/>
                  <a:gd name="connsiteY117" fmla="*/ 1638300 h 1783292"/>
                  <a:gd name="connsiteX118" fmla="*/ 1351492 w 1760597"/>
                  <a:gd name="connsiteY118" fmla="*/ 1593850 h 1783292"/>
                  <a:gd name="connsiteX119" fmla="*/ 1535642 w 1760597"/>
                  <a:gd name="connsiteY119" fmla="*/ 1562100 h 1783292"/>
                  <a:gd name="connsiteX120" fmla="*/ 1608321 w 1760597"/>
                  <a:gd name="connsiteY120" fmla="*/ 1558305 h 1783292"/>
                  <a:gd name="connsiteX121" fmla="*/ 1644263 w 1760597"/>
                  <a:gd name="connsiteY121" fmla="*/ 1469405 h 1783292"/>
                  <a:gd name="connsiteX122" fmla="*/ 1611842 w 1760597"/>
                  <a:gd name="connsiteY122" fmla="*/ 1466850 h 1783292"/>
                  <a:gd name="connsiteX123" fmla="*/ 1605492 w 1760597"/>
                  <a:gd name="connsiteY123" fmla="*/ 1441450 h 1783292"/>
                  <a:gd name="connsiteX124" fmla="*/ 1656292 w 1760597"/>
                  <a:gd name="connsiteY124" fmla="*/ 1435100 h 1783292"/>
                  <a:gd name="connsiteX125" fmla="*/ 1732492 w 1760597"/>
                  <a:gd name="connsiteY125" fmla="*/ 1454150 h 1783292"/>
                  <a:gd name="connsiteX126" fmla="*/ 1750055 w 1760597"/>
                  <a:gd name="connsiteY126" fmla="*/ 1451496 h 1783292"/>
                  <a:gd name="connsiteX127" fmla="*/ 1738842 w 1760597"/>
                  <a:gd name="connsiteY127" fmla="*/ 1384300 h 1783292"/>
                  <a:gd name="connsiteX128" fmla="*/ 1760597 w 1760597"/>
                  <a:gd name="connsiteY128" fmla="*/ 1381646 h 1783292"/>
                  <a:gd name="connsiteX129" fmla="*/ 1738842 w 1760597"/>
                  <a:gd name="connsiteY129" fmla="*/ 1327150 h 1783292"/>
                  <a:gd name="connsiteX130" fmla="*/ 1649942 w 1760597"/>
                  <a:gd name="connsiteY130" fmla="*/ 1333500 h 1783292"/>
                  <a:gd name="connsiteX131" fmla="*/ 1554692 w 1760597"/>
                  <a:gd name="connsiteY131" fmla="*/ 1289050 h 1783292"/>
                  <a:gd name="connsiteX132" fmla="*/ 1516592 w 1760597"/>
                  <a:gd name="connsiteY132" fmla="*/ 1295400 h 1783292"/>
                  <a:gd name="connsiteX133" fmla="*/ 1459442 w 1760597"/>
                  <a:gd name="connsiteY133" fmla="*/ 1314450 h 1783292"/>
                  <a:gd name="connsiteX134" fmla="*/ 1450712 w 1760597"/>
                  <a:gd name="connsiteY134" fmla="*/ 1275854 h 1783292"/>
                  <a:gd name="connsiteX135" fmla="*/ 1421342 w 1760597"/>
                  <a:gd name="connsiteY135" fmla="*/ 1257300 h 1783292"/>
                  <a:gd name="connsiteX136" fmla="*/ 1418962 w 1760597"/>
                  <a:gd name="connsiteY136" fmla="*/ 1208162 h 1783292"/>
                  <a:gd name="connsiteX137" fmla="*/ 1383242 w 1760597"/>
                  <a:gd name="connsiteY137" fmla="*/ 1162050 h 1783292"/>
                  <a:gd name="connsiteX138" fmla="*/ 1465792 w 1760597"/>
                  <a:gd name="connsiteY138" fmla="*/ 1111250 h 1783292"/>
                  <a:gd name="connsiteX139" fmla="*/ 1499354 w 1760597"/>
                  <a:gd name="connsiteY139" fmla="*/ 1069603 h 1783292"/>
                  <a:gd name="connsiteX140" fmla="*/ 1522942 w 1760597"/>
                  <a:gd name="connsiteY140" fmla="*/ 1079500 h 1783292"/>
                  <a:gd name="connsiteX141" fmla="*/ 1550825 w 1760597"/>
                  <a:gd name="connsiteY141" fmla="*/ 1112664 h 1783292"/>
                  <a:gd name="connsiteX142" fmla="*/ 1598796 w 1760597"/>
                  <a:gd name="connsiteY142" fmla="*/ 1030486 h 1783292"/>
                  <a:gd name="connsiteX143" fmla="*/ 1573396 w 1760597"/>
                  <a:gd name="connsiteY143" fmla="*/ 1001911 h 1783292"/>
                  <a:gd name="connsiteX144" fmla="*/ 1532467 w 1760597"/>
                  <a:gd name="connsiteY144" fmla="*/ 1009650 h 1783292"/>
                  <a:gd name="connsiteX145" fmla="*/ 1465792 w 1760597"/>
                  <a:gd name="connsiteY145" fmla="*/ 984250 h 1783292"/>
                  <a:gd name="connsiteX146" fmla="*/ 1399912 w 1760597"/>
                  <a:gd name="connsiteY146" fmla="*/ 1007244 h 1783292"/>
                  <a:gd name="connsiteX147" fmla="*/ 1370542 w 1760597"/>
                  <a:gd name="connsiteY147" fmla="*/ 965200 h 1783292"/>
                  <a:gd name="connsiteX148" fmla="*/ 1287992 w 1760597"/>
                  <a:gd name="connsiteY148" fmla="*/ 908050 h 1783292"/>
                  <a:gd name="connsiteX149" fmla="*/ 1211792 w 1760597"/>
                  <a:gd name="connsiteY149" fmla="*/ 806450 h 1783292"/>
                  <a:gd name="connsiteX150" fmla="*/ 1167342 w 1760597"/>
                  <a:gd name="connsiteY150" fmla="*/ 762000 h 1783292"/>
                  <a:gd name="connsiteX151" fmla="*/ 1086852 w 1760597"/>
                  <a:gd name="connsiteY151" fmla="*/ 718443 h 1783292"/>
                  <a:gd name="connsiteX152" fmla="*/ 1078442 w 1760597"/>
                  <a:gd name="connsiteY152" fmla="*/ 692150 h 1783292"/>
                  <a:gd name="connsiteX153" fmla="*/ 1057332 w 1760597"/>
                  <a:gd name="connsiteY153" fmla="*/ 673224 h 1783292"/>
                  <a:gd name="connsiteX154" fmla="*/ 1002242 w 1760597"/>
                  <a:gd name="connsiteY154" fmla="*/ 673100 h 1783292"/>
                  <a:gd name="connsiteX155" fmla="*/ 945092 w 1760597"/>
                  <a:gd name="connsiteY155" fmla="*/ 622300 h 1783292"/>
                  <a:gd name="connsiteX156" fmla="*/ 919692 w 1760597"/>
                  <a:gd name="connsiteY156" fmla="*/ 565150 h 1783292"/>
                  <a:gd name="connsiteX157" fmla="*/ 926042 w 1760597"/>
                  <a:gd name="connsiteY157" fmla="*/ 533400 h 1783292"/>
                  <a:gd name="connsiteX158" fmla="*/ 856192 w 1760597"/>
                  <a:gd name="connsiteY158" fmla="*/ 482600 h 178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1760597" h="1783292">
                    <a:moveTo>
                      <a:pt x="856192" y="482600"/>
                    </a:moveTo>
                    <a:cubicBezTo>
                      <a:pt x="838564" y="465667"/>
                      <a:pt x="839661" y="448733"/>
                      <a:pt x="820276" y="431800"/>
                    </a:cubicBezTo>
                    <a:cubicBezTo>
                      <a:pt x="800891" y="414867"/>
                      <a:pt x="757181" y="393700"/>
                      <a:pt x="739884" y="381000"/>
                    </a:cubicBezTo>
                    <a:cubicBezTo>
                      <a:pt x="722587" y="368300"/>
                      <a:pt x="733091" y="365125"/>
                      <a:pt x="716492" y="355600"/>
                    </a:cubicBezTo>
                    <a:cubicBezTo>
                      <a:pt x="699893" y="346075"/>
                      <a:pt x="664634" y="332317"/>
                      <a:pt x="640292" y="323850"/>
                    </a:cubicBezTo>
                    <a:cubicBezTo>
                      <a:pt x="615950" y="315383"/>
                      <a:pt x="588218" y="310071"/>
                      <a:pt x="570442" y="304800"/>
                    </a:cubicBezTo>
                    <a:cubicBezTo>
                      <a:pt x="552666" y="299529"/>
                      <a:pt x="543158" y="311274"/>
                      <a:pt x="533633" y="292224"/>
                    </a:cubicBezTo>
                    <a:cubicBezTo>
                      <a:pt x="524108" y="273174"/>
                      <a:pt x="519812" y="213424"/>
                      <a:pt x="513292" y="190500"/>
                    </a:cubicBezTo>
                    <a:cubicBezTo>
                      <a:pt x="506772" y="167576"/>
                      <a:pt x="510391" y="162090"/>
                      <a:pt x="494516" y="154682"/>
                    </a:cubicBezTo>
                    <a:cubicBezTo>
                      <a:pt x="478641" y="147274"/>
                      <a:pt x="427613" y="140080"/>
                      <a:pt x="418042" y="146050"/>
                    </a:cubicBezTo>
                    <a:cubicBezTo>
                      <a:pt x="408471" y="152020"/>
                      <a:pt x="444500" y="174625"/>
                      <a:pt x="437092" y="190500"/>
                    </a:cubicBezTo>
                    <a:cubicBezTo>
                      <a:pt x="429684" y="206375"/>
                      <a:pt x="392642" y="244475"/>
                      <a:pt x="373592" y="241300"/>
                    </a:cubicBezTo>
                    <a:cubicBezTo>
                      <a:pt x="354542" y="238125"/>
                      <a:pt x="341842" y="194733"/>
                      <a:pt x="322792" y="171450"/>
                    </a:cubicBezTo>
                    <a:cubicBezTo>
                      <a:pt x="303742" y="148167"/>
                      <a:pt x="275270" y="115147"/>
                      <a:pt x="259292" y="101600"/>
                    </a:cubicBezTo>
                    <a:cubicBezTo>
                      <a:pt x="243314" y="88053"/>
                      <a:pt x="240681" y="100748"/>
                      <a:pt x="226923" y="90165"/>
                    </a:cubicBezTo>
                    <a:cubicBezTo>
                      <a:pt x="213165" y="79582"/>
                      <a:pt x="185105" y="41486"/>
                      <a:pt x="176742" y="38100"/>
                    </a:cubicBezTo>
                    <a:cubicBezTo>
                      <a:pt x="168379" y="34714"/>
                      <a:pt x="179131" y="72454"/>
                      <a:pt x="176742" y="69850"/>
                    </a:cubicBezTo>
                    <a:cubicBezTo>
                      <a:pt x="174353" y="67246"/>
                      <a:pt x="172989" y="33056"/>
                      <a:pt x="162406" y="22473"/>
                    </a:cubicBezTo>
                    <a:cubicBezTo>
                      <a:pt x="151823" y="11890"/>
                      <a:pt x="121436" y="1629"/>
                      <a:pt x="113242" y="6350"/>
                    </a:cubicBezTo>
                    <a:cubicBezTo>
                      <a:pt x="105048" y="11071"/>
                      <a:pt x="118534" y="48683"/>
                      <a:pt x="113242" y="50800"/>
                    </a:cubicBezTo>
                    <a:cubicBezTo>
                      <a:pt x="107950" y="52917"/>
                      <a:pt x="81492" y="19050"/>
                      <a:pt x="81492" y="19050"/>
                    </a:cubicBezTo>
                    <a:cubicBezTo>
                      <a:pt x="73025" y="10583"/>
                      <a:pt x="70909" y="0"/>
                      <a:pt x="62442" y="0"/>
                    </a:cubicBezTo>
                    <a:cubicBezTo>
                      <a:pt x="53975" y="0"/>
                      <a:pt x="40217" y="10583"/>
                      <a:pt x="30692" y="19050"/>
                    </a:cubicBezTo>
                    <a:cubicBezTo>
                      <a:pt x="21167" y="27517"/>
                      <a:pt x="0" y="40217"/>
                      <a:pt x="5292" y="50800"/>
                    </a:cubicBezTo>
                    <a:cubicBezTo>
                      <a:pt x="10584" y="61383"/>
                      <a:pt x="30692" y="70908"/>
                      <a:pt x="62442" y="82550"/>
                    </a:cubicBezTo>
                    <a:cubicBezTo>
                      <a:pt x="94192" y="94192"/>
                      <a:pt x="162984" y="109008"/>
                      <a:pt x="195792" y="120650"/>
                    </a:cubicBezTo>
                    <a:cubicBezTo>
                      <a:pt x="228600" y="132292"/>
                      <a:pt x="245534" y="141817"/>
                      <a:pt x="259292" y="152400"/>
                    </a:cubicBezTo>
                    <a:cubicBezTo>
                      <a:pt x="273050" y="162983"/>
                      <a:pt x="283634" y="182033"/>
                      <a:pt x="278342" y="184150"/>
                    </a:cubicBezTo>
                    <a:cubicBezTo>
                      <a:pt x="273050" y="186267"/>
                      <a:pt x="234950" y="164042"/>
                      <a:pt x="227542" y="165100"/>
                    </a:cubicBezTo>
                    <a:cubicBezTo>
                      <a:pt x="220134" y="166158"/>
                      <a:pt x="228600" y="178858"/>
                      <a:pt x="233892" y="190500"/>
                    </a:cubicBezTo>
                    <a:cubicBezTo>
                      <a:pt x="239184" y="202142"/>
                      <a:pt x="261409" y="222250"/>
                      <a:pt x="259292" y="234950"/>
                    </a:cubicBezTo>
                    <a:cubicBezTo>
                      <a:pt x="257175" y="247650"/>
                      <a:pt x="230717" y="252942"/>
                      <a:pt x="221192" y="266700"/>
                    </a:cubicBezTo>
                    <a:cubicBezTo>
                      <a:pt x="211667" y="280458"/>
                      <a:pt x="204259" y="300567"/>
                      <a:pt x="202142" y="317500"/>
                    </a:cubicBezTo>
                    <a:cubicBezTo>
                      <a:pt x="200025" y="334433"/>
                      <a:pt x="198967" y="339725"/>
                      <a:pt x="208492" y="368300"/>
                    </a:cubicBezTo>
                    <a:cubicBezTo>
                      <a:pt x="218017" y="396875"/>
                      <a:pt x="240242" y="456142"/>
                      <a:pt x="259292" y="488950"/>
                    </a:cubicBezTo>
                    <a:cubicBezTo>
                      <a:pt x="278342" y="521758"/>
                      <a:pt x="304565" y="534649"/>
                      <a:pt x="322792" y="565150"/>
                    </a:cubicBezTo>
                    <a:cubicBezTo>
                      <a:pt x="341019" y="595651"/>
                      <a:pt x="357015" y="659259"/>
                      <a:pt x="368657" y="671959"/>
                    </a:cubicBezTo>
                    <a:cubicBezTo>
                      <a:pt x="380299" y="684659"/>
                      <a:pt x="388645" y="639043"/>
                      <a:pt x="392642" y="641350"/>
                    </a:cubicBezTo>
                    <a:cubicBezTo>
                      <a:pt x="396640" y="643657"/>
                      <a:pt x="398992" y="681567"/>
                      <a:pt x="392642" y="685800"/>
                    </a:cubicBezTo>
                    <a:cubicBezTo>
                      <a:pt x="386292" y="690033"/>
                      <a:pt x="351367" y="660400"/>
                      <a:pt x="354542" y="666750"/>
                    </a:cubicBezTo>
                    <a:cubicBezTo>
                      <a:pt x="357717" y="673100"/>
                      <a:pt x="407459" y="713317"/>
                      <a:pt x="411692" y="723900"/>
                    </a:cubicBezTo>
                    <a:cubicBezTo>
                      <a:pt x="415925" y="734483"/>
                      <a:pt x="396875" y="734483"/>
                      <a:pt x="379942" y="730250"/>
                    </a:cubicBezTo>
                    <a:cubicBezTo>
                      <a:pt x="363009" y="726017"/>
                      <a:pt x="322792" y="714375"/>
                      <a:pt x="310092" y="698500"/>
                    </a:cubicBezTo>
                    <a:cubicBezTo>
                      <a:pt x="297392" y="682625"/>
                      <a:pt x="313267" y="654050"/>
                      <a:pt x="303742" y="635000"/>
                    </a:cubicBezTo>
                    <a:cubicBezTo>
                      <a:pt x="294217" y="615950"/>
                      <a:pt x="265642" y="599017"/>
                      <a:pt x="252942" y="584200"/>
                    </a:cubicBezTo>
                    <a:cubicBezTo>
                      <a:pt x="240242" y="569383"/>
                      <a:pt x="231775" y="548217"/>
                      <a:pt x="227542" y="546100"/>
                    </a:cubicBezTo>
                    <a:cubicBezTo>
                      <a:pt x="223309" y="543983"/>
                      <a:pt x="228600" y="559858"/>
                      <a:pt x="227542" y="571500"/>
                    </a:cubicBezTo>
                    <a:cubicBezTo>
                      <a:pt x="226484" y="583142"/>
                      <a:pt x="227542" y="597958"/>
                      <a:pt x="221192" y="615950"/>
                    </a:cubicBezTo>
                    <a:cubicBezTo>
                      <a:pt x="214842" y="633942"/>
                      <a:pt x="205317" y="669925"/>
                      <a:pt x="189442" y="679450"/>
                    </a:cubicBezTo>
                    <a:cubicBezTo>
                      <a:pt x="173567" y="688975"/>
                      <a:pt x="143934" y="670983"/>
                      <a:pt x="125942" y="673100"/>
                    </a:cubicBezTo>
                    <a:cubicBezTo>
                      <a:pt x="107950" y="675217"/>
                      <a:pt x="88900" y="676275"/>
                      <a:pt x="81492" y="692150"/>
                    </a:cubicBezTo>
                    <a:cubicBezTo>
                      <a:pt x="74084" y="708025"/>
                      <a:pt x="77259" y="751417"/>
                      <a:pt x="81492" y="768350"/>
                    </a:cubicBezTo>
                    <a:cubicBezTo>
                      <a:pt x="85725" y="785283"/>
                      <a:pt x="101600" y="778933"/>
                      <a:pt x="106892" y="793750"/>
                    </a:cubicBezTo>
                    <a:cubicBezTo>
                      <a:pt x="112184" y="808567"/>
                      <a:pt x="100542" y="841375"/>
                      <a:pt x="113242" y="857250"/>
                    </a:cubicBezTo>
                    <a:cubicBezTo>
                      <a:pt x="125942" y="873125"/>
                      <a:pt x="147931" y="871939"/>
                      <a:pt x="183092" y="889000"/>
                    </a:cubicBezTo>
                    <a:cubicBezTo>
                      <a:pt x="218253" y="906062"/>
                      <a:pt x="279559" y="995354"/>
                      <a:pt x="324207" y="959619"/>
                    </a:cubicBezTo>
                    <a:cubicBezTo>
                      <a:pt x="356553" y="975453"/>
                      <a:pt x="377401" y="1008472"/>
                      <a:pt x="377165" y="984002"/>
                    </a:cubicBezTo>
                    <a:cubicBezTo>
                      <a:pt x="381162" y="975407"/>
                      <a:pt x="380894" y="983961"/>
                      <a:pt x="371832" y="955427"/>
                    </a:cubicBezTo>
                    <a:cubicBezTo>
                      <a:pt x="364887" y="944356"/>
                      <a:pt x="337436" y="942198"/>
                      <a:pt x="324207" y="926852"/>
                    </a:cubicBezTo>
                    <a:cubicBezTo>
                      <a:pt x="310978" y="911506"/>
                      <a:pt x="292693" y="882361"/>
                      <a:pt x="292457" y="863352"/>
                    </a:cubicBezTo>
                    <a:cubicBezTo>
                      <a:pt x="292221" y="844343"/>
                      <a:pt x="311150" y="819849"/>
                      <a:pt x="322792" y="812800"/>
                    </a:cubicBezTo>
                    <a:cubicBezTo>
                      <a:pt x="334434" y="805751"/>
                      <a:pt x="351724" y="814710"/>
                      <a:pt x="362307" y="821060"/>
                    </a:cubicBezTo>
                    <a:cubicBezTo>
                      <a:pt x="372890" y="827410"/>
                      <a:pt x="383353" y="837460"/>
                      <a:pt x="386292" y="850900"/>
                    </a:cubicBezTo>
                    <a:cubicBezTo>
                      <a:pt x="389231" y="864340"/>
                      <a:pt x="374650" y="885825"/>
                      <a:pt x="379942" y="901700"/>
                    </a:cubicBezTo>
                    <a:cubicBezTo>
                      <a:pt x="385234" y="917575"/>
                      <a:pt x="407459" y="941917"/>
                      <a:pt x="418042" y="946150"/>
                    </a:cubicBezTo>
                    <a:cubicBezTo>
                      <a:pt x="428625" y="950383"/>
                      <a:pt x="434975" y="928158"/>
                      <a:pt x="443442" y="927100"/>
                    </a:cubicBezTo>
                    <a:cubicBezTo>
                      <a:pt x="451909" y="926042"/>
                      <a:pt x="464609" y="929217"/>
                      <a:pt x="468842" y="939800"/>
                    </a:cubicBezTo>
                    <a:cubicBezTo>
                      <a:pt x="473075" y="950383"/>
                      <a:pt x="456142" y="976842"/>
                      <a:pt x="468842" y="990600"/>
                    </a:cubicBezTo>
                    <a:cubicBezTo>
                      <a:pt x="481542" y="1004358"/>
                      <a:pt x="515409" y="1017058"/>
                      <a:pt x="545042" y="1022350"/>
                    </a:cubicBezTo>
                    <a:cubicBezTo>
                      <a:pt x="574675" y="1027642"/>
                      <a:pt x="611717" y="1017058"/>
                      <a:pt x="646642" y="1022350"/>
                    </a:cubicBezTo>
                    <a:cubicBezTo>
                      <a:pt x="681567" y="1027642"/>
                      <a:pt x="731309" y="1039283"/>
                      <a:pt x="754592" y="1054100"/>
                    </a:cubicBezTo>
                    <a:cubicBezTo>
                      <a:pt x="777875" y="1068917"/>
                      <a:pt x="783167" y="1086908"/>
                      <a:pt x="786342" y="1111250"/>
                    </a:cubicBezTo>
                    <a:cubicBezTo>
                      <a:pt x="789517" y="1135592"/>
                      <a:pt x="787400" y="1174750"/>
                      <a:pt x="773642" y="1200150"/>
                    </a:cubicBezTo>
                    <a:cubicBezTo>
                      <a:pt x="759884" y="1225550"/>
                      <a:pt x="714375" y="1246717"/>
                      <a:pt x="703792" y="1263650"/>
                    </a:cubicBezTo>
                    <a:cubicBezTo>
                      <a:pt x="693209" y="1280583"/>
                      <a:pt x="699559" y="1300692"/>
                      <a:pt x="710142" y="1301750"/>
                    </a:cubicBezTo>
                    <a:cubicBezTo>
                      <a:pt x="720725" y="1302808"/>
                      <a:pt x="757932" y="1269723"/>
                      <a:pt x="767292" y="1270000"/>
                    </a:cubicBezTo>
                    <a:cubicBezTo>
                      <a:pt x="776652" y="1270277"/>
                      <a:pt x="754659" y="1301295"/>
                      <a:pt x="766301" y="1303412"/>
                    </a:cubicBezTo>
                    <a:cubicBezTo>
                      <a:pt x="777943" y="1305529"/>
                      <a:pt x="827452" y="1278744"/>
                      <a:pt x="837142" y="1282700"/>
                    </a:cubicBezTo>
                    <a:cubicBezTo>
                      <a:pt x="846832" y="1286656"/>
                      <a:pt x="818617" y="1313474"/>
                      <a:pt x="824442" y="1327150"/>
                    </a:cubicBezTo>
                    <a:cubicBezTo>
                      <a:pt x="830267" y="1340826"/>
                      <a:pt x="857276" y="1358404"/>
                      <a:pt x="872093" y="1364754"/>
                    </a:cubicBezTo>
                    <a:cubicBezTo>
                      <a:pt x="886910" y="1371104"/>
                      <a:pt x="901176" y="1359876"/>
                      <a:pt x="913342" y="1365250"/>
                    </a:cubicBezTo>
                    <a:cubicBezTo>
                      <a:pt x="925508" y="1370624"/>
                      <a:pt x="935393" y="1390034"/>
                      <a:pt x="945092" y="1397000"/>
                    </a:cubicBezTo>
                    <a:cubicBezTo>
                      <a:pt x="954791" y="1403966"/>
                      <a:pt x="959893" y="1410221"/>
                      <a:pt x="971535" y="1407046"/>
                    </a:cubicBezTo>
                    <a:cubicBezTo>
                      <a:pt x="983177" y="1403871"/>
                      <a:pt x="993949" y="1387033"/>
                      <a:pt x="1014942" y="1377950"/>
                    </a:cubicBezTo>
                    <a:cubicBezTo>
                      <a:pt x="1035935" y="1368867"/>
                      <a:pt x="1080559" y="1358900"/>
                      <a:pt x="1097492" y="1352550"/>
                    </a:cubicBezTo>
                    <a:cubicBezTo>
                      <a:pt x="1114425" y="1346200"/>
                      <a:pt x="1109134" y="1348317"/>
                      <a:pt x="1116542" y="1339850"/>
                    </a:cubicBezTo>
                    <a:cubicBezTo>
                      <a:pt x="1123950" y="1331383"/>
                      <a:pt x="1135592" y="1314450"/>
                      <a:pt x="1141942" y="1301750"/>
                    </a:cubicBezTo>
                    <a:cubicBezTo>
                      <a:pt x="1148292" y="1289050"/>
                      <a:pt x="1150409" y="1274233"/>
                      <a:pt x="1154642" y="1263650"/>
                    </a:cubicBezTo>
                    <a:cubicBezTo>
                      <a:pt x="1158875" y="1253067"/>
                      <a:pt x="1169459" y="1250950"/>
                      <a:pt x="1167342" y="1238250"/>
                    </a:cubicBezTo>
                    <a:cubicBezTo>
                      <a:pt x="1165225" y="1225550"/>
                      <a:pt x="1153584" y="1205442"/>
                      <a:pt x="1141942" y="1187450"/>
                    </a:cubicBezTo>
                    <a:cubicBezTo>
                      <a:pt x="1130300" y="1169458"/>
                      <a:pt x="1114425" y="1151467"/>
                      <a:pt x="1097492" y="1130300"/>
                    </a:cubicBezTo>
                    <a:cubicBezTo>
                      <a:pt x="1080559" y="1109133"/>
                      <a:pt x="1042475" y="1071095"/>
                      <a:pt x="1040342" y="1060450"/>
                    </a:cubicBezTo>
                    <a:cubicBezTo>
                      <a:pt x="1038209" y="1049805"/>
                      <a:pt x="1068819" y="1054786"/>
                      <a:pt x="1084694" y="1066428"/>
                    </a:cubicBezTo>
                    <a:cubicBezTo>
                      <a:pt x="1100569" y="1078070"/>
                      <a:pt x="1115314" y="1113367"/>
                      <a:pt x="1135592" y="1130300"/>
                    </a:cubicBezTo>
                    <a:cubicBezTo>
                      <a:pt x="1155870" y="1147233"/>
                      <a:pt x="1184136" y="1156386"/>
                      <a:pt x="1206361" y="1168028"/>
                    </a:cubicBezTo>
                    <a:cubicBezTo>
                      <a:pt x="1228586" y="1179670"/>
                      <a:pt x="1241578" y="1181038"/>
                      <a:pt x="1268942" y="1200150"/>
                    </a:cubicBezTo>
                    <a:cubicBezTo>
                      <a:pt x="1296306" y="1219262"/>
                      <a:pt x="1338792" y="1258358"/>
                      <a:pt x="1370542" y="1282700"/>
                    </a:cubicBezTo>
                    <a:cubicBezTo>
                      <a:pt x="1402292" y="1307042"/>
                      <a:pt x="1447800" y="1330325"/>
                      <a:pt x="1459442" y="1346200"/>
                    </a:cubicBezTo>
                    <a:cubicBezTo>
                      <a:pt x="1471084" y="1362075"/>
                      <a:pt x="1448859" y="1372658"/>
                      <a:pt x="1440392" y="1377950"/>
                    </a:cubicBezTo>
                    <a:cubicBezTo>
                      <a:pt x="1431925" y="1383242"/>
                      <a:pt x="1418167" y="1387475"/>
                      <a:pt x="1408642" y="1377950"/>
                    </a:cubicBezTo>
                    <a:cubicBezTo>
                      <a:pt x="1399117" y="1368425"/>
                      <a:pt x="1397000" y="1327150"/>
                      <a:pt x="1383242" y="1320800"/>
                    </a:cubicBezTo>
                    <a:cubicBezTo>
                      <a:pt x="1369484" y="1314450"/>
                      <a:pt x="1337734" y="1332442"/>
                      <a:pt x="1326092" y="1339850"/>
                    </a:cubicBezTo>
                    <a:cubicBezTo>
                      <a:pt x="1314450" y="1347258"/>
                      <a:pt x="1318684" y="1356783"/>
                      <a:pt x="1313392" y="1365250"/>
                    </a:cubicBezTo>
                    <a:cubicBezTo>
                      <a:pt x="1308100" y="1373717"/>
                      <a:pt x="1305984" y="1385358"/>
                      <a:pt x="1294342" y="1390650"/>
                    </a:cubicBezTo>
                    <a:cubicBezTo>
                      <a:pt x="1282700" y="1395942"/>
                      <a:pt x="1257147" y="1396384"/>
                      <a:pt x="1243542" y="1397000"/>
                    </a:cubicBezTo>
                    <a:cubicBezTo>
                      <a:pt x="1229937" y="1397616"/>
                      <a:pt x="1214145" y="1388798"/>
                      <a:pt x="1212711" y="1394346"/>
                    </a:cubicBezTo>
                    <a:cubicBezTo>
                      <a:pt x="1211277" y="1399894"/>
                      <a:pt x="1228417" y="1412127"/>
                      <a:pt x="1234936" y="1430288"/>
                    </a:cubicBezTo>
                    <a:cubicBezTo>
                      <a:pt x="1241455" y="1448449"/>
                      <a:pt x="1250394" y="1483461"/>
                      <a:pt x="1251828" y="1503313"/>
                    </a:cubicBezTo>
                    <a:cubicBezTo>
                      <a:pt x="1253262" y="1523165"/>
                      <a:pt x="1250215" y="1529019"/>
                      <a:pt x="1243542" y="1549400"/>
                    </a:cubicBezTo>
                    <a:cubicBezTo>
                      <a:pt x="1236869" y="1569781"/>
                      <a:pt x="1221317" y="1608667"/>
                      <a:pt x="1211792" y="1625600"/>
                    </a:cubicBezTo>
                    <a:cubicBezTo>
                      <a:pt x="1202267" y="1642533"/>
                      <a:pt x="1184275" y="1635125"/>
                      <a:pt x="1186392" y="1651000"/>
                    </a:cubicBezTo>
                    <a:cubicBezTo>
                      <a:pt x="1188509" y="1666875"/>
                      <a:pt x="1206500" y="1702858"/>
                      <a:pt x="1224492" y="1720850"/>
                    </a:cubicBezTo>
                    <a:cubicBezTo>
                      <a:pt x="1242484" y="1738842"/>
                      <a:pt x="1262592" y="1749425"/>
                      <a:pt x="1294342" y="1758950"/>
                    </a:cubicBezTo>
                    <a:cubicBezTo>
                      <a:pt x="1326092" y="1768475"/>
                      <a:pt x="1389592" y="1783292"/>
                      <a:pt x="1414992" y="1778000"/>
                    </a:cubicBezTo>
                    <a:cubicBezTo>
                      <a:pt x="1440392" y="1772708"/>
                      <a:pt x="1440260" y="1746014"/>
                      <a:pt x="1446742" y="1727200"/>
                    </a:cubicBezTo>
                    <a:cubicBezTo>
                      <a:pt x="1453224" y="1708386"/>
                      <a:pt x="1458120" y="1679931"/>
                      <a:pt x="1453887" y="1665114"/>
                    </a:cubicBezTo>
                    <a:cubicBezTo>
                      <a:pt x="1449654" y="1650297"/>
                      <a:pt x="1443699" y="1642769"/>
                      <a:pt x="1421342" y="1638300"/>
                    </a:cubicBezTo>
                    <a:cubicBezTo>
                      <a:pt x="1398985" y="1633831"/>
                      <a:pt x="1331384" y="1645708"/>
                      <a:pt x="1319742" y="1638300"/>
                    </a:cubicBezTo>
                    <a:cubicBezTo>
                      <a:pt x="1308100" y="1630892"/>
                      <a:pt x="1315509" y="1606550"/>
                      <a:pt x="1351492" y="1593850"/>
                    </a:cubicBezTo>
                    <a:cubicBezTo>
                      <a:pt x="1387475" y="1581150"/>
                      <a:pt x="1492837" y="1568024"/>
                      <a:pt x="1535642" y="1562100"/>
                    </a:cubicBezTo>
                    <a:cubicBezTo>
                      <a:pt x="1578447" y="1556176"/>
                      <a:pt x="1590218" y="1573754"/>
                      <a:pt x="1608321" y="1558305"/>
                    </a:cubicBezTo>
                    <a:cubicBezTo>
                      <a:pt x="1626424" y="1542856"/>
                      <a:pt x="1643676" y="1484648"/>
                      <a:pt x="1644263" y="1469405"/>
                    </a:cubicBezTo>
                    <a:cubicBezTo>
                      <a:pt x="1644850" y="1454163"/>
                      <a:pt x="1618304" y="1471509"/>
                      <a:pt x="1611842" y="1466850"/>
                    </a:cubicBezTo>
                    <a:cubicBezTo>
                      <a:pt x="1605380" y="1462191"/>
                      <a:pt x="1598084" y="1446742"/>
                      <a:pt x="1605492" y="1441450"/>
                    </a:cubicBezTo>
                    <a:cubicBezTo>
                      <a:pt x="1612900" y="1436158"/>
                      <a:pt x="1635125" y="1432983"/>
                      <a:pt x="1656292" y="1435100"/>
                    </a:cubicBezTo>
                    <a:cubicBezTo>
                      <a:pt x="1677459" y="1437217"/>
                      <a:pt x="1716865" y="1451417"/>
                      <a:pt x="1732492" y="1454150"/>
                    </a:cubicBezTo>
                    <a:cubicBezTo>
                      <a:pt x="1748119" y="1456883"/>
                      <a:pt x="1748997" y="1463138"/>
                      <a:pt x="1750055" y="1451496"/>
                    </a:cubicBezTo>
                    <a:cubicBezTo>
                      <a:pt x="1751113" y="1439854"/>
                      <a:pt x="1737085" y="1395942"/>
                      <a:pt x="1738842" y="1384300"/>
                    </a:cubicBezTo>
                    <a:cubicBezTo>
                      <a:pt x="1740599" y="1372658"/>
                      <a:pt x="1760597" y="1391171"/>
                      <a:pt x="1760597" y="1381646"/>
                    </a:cubicBezTo>
                    <a:cubicBezTo>
                      <a:pt x="1760597" y="1372121"/>
                      <a:pt x="1757285" y="1335174"/>
                      <a:pt x="1738842" y="1327150"/>
                    </a:cubicBezTo>
                    <a:cubicBezTo>
                      <a:pt x="1720400" y="1319126"/>
                      <a:pt x="1680634" y="1339850"/>
                      <a:pt x="1649942" y="1333500"/>
                    </a:cubicBezTo>
                    <a:cubicBezTo>
                      <a:pt x="1619250" y="1327150"/>
                      <a:pt x="1576917" y="1295400"/>
                      <a:pt x="1554692" y="1289050"/>
                    </a:cubicBezTo>
                    <a:cubicBezTo>
                      <a:pt x="1532467" y="1282700"/>
                      <a:pt x="1532467" y="1291167"/>
                      <a:pt x="1516592" y="1295400"/>
                    </a:cubicBezTo>
                    <a:cubicBezTo>
                      <a:pt x="1500717" y="1299633"/>
                      <a:pt x="1470422" y="1317708"/>
                      <a:pt x="1459442" y="1314450"/>
                    </a:cubicBezTo>
                    <a:cubicBezTo>
                      <a:pt x="1448462" y="1311192"/>
                      <a:pt x="1457062" y="1285379"/>
                      <a:pt x="1450712" y="1275854"/>
                    </a:cubicBezTo>
                    <a:cubicBezTo>
                      <a:pt x="1444362" y="1266329"/>
                      <a:pt x="1426634" y="1268582"/>
                      <a:pt x="1421342" y="1257300"/>
                    </a:cubicBezTo>
                    <a:cubicBezTo>
                      <a:pt x="1416050" y="1246018"/>
                      <a:pt x="1425312" y="1224037"/>
                      <a:pt x="1418962" y="1208162"/>
                    </a:cubicBezTo>
                    <a:cubicBezTo>
                      <a:pt x="1412612" y="1192287"/>
                      <a:pt x="1375437" y="1178202"/>
                      <a:pt x="1383242" y="1162050"/>
                    </a:cubicBezTo>
                    <a:cubicBezTo>
                      <a:pt x="1391047" y="1145898"/>
                      <a:pt x="1446440" y="1126658"/>
                      <a:pt x="1465792" y="1111250"/>
                    </a:cubicBezTo>
                    <a:cubicBezTo>
                      <a:pt x="1485144" y="1095842"/>
                      <a:pt x="1489829" y="1074895"/>
                      <a:pt x="1499354" y="1069603"/>
                    </a:cubicBezTo>
                    <a:cubicBezTo>
                      <a:pt x="1508879" y="1064311"/>
                      <a:pt x="1514364" y="1072323"/>
                      <a:pt x="1522942" y="1079500"/>
                    </a:cubicBezTo>
                    <a:cubicBezTo>
                      <a:pt x="1531520" y="1086677"/>
                      <a:pt x="1538183" y="1120833"/>
                      <a:pt x="1550825" y="1112664"/>
                    </a:cubicBezTo>
                    <a:cubicBezTo>
                      <a:pt x="1563467" y="1104495"/>
                      <a:pt x="1595034" y="1048945"/>
                      <a:pt x="1598796" y="1030486"/>
                    </a:cubicBezTo>
                    <a:cubicBezTo>
                      <a:pt x="1602558" y="1012027"/>
                      <a:pt x="1584451" y="1005384"/>
                      <a:pt x="1573396" y="1001911"/>
                    </a:cubicBezTo>
                    <a:cubicBezTo>
                      <a:pt x="1562341" y="998438"/>
                      <a:pt x="1550401" y="1012593"/>
                      <a:pt x="1532467" y="1009650"/>
                    </a:cubicBezTo>
                    <a:cubicBezTo>
                      <a:pt x="1514533" y="1006707"/>
                      <a:pt x="1487885" y="984651"/>
                      <a:pt x="1465792" y="984250"/>
                    </a:cubicBezTo>
                    <a:cubicBezTo>
                      <a:pt x="1443700" y="983849"/>
                      <a:pt x="1415787" y="1010419"/>
                      <a:pt x="1399912" y="1007244"/>
                    </a:cubicBezTo>
                    <a:cubicBezTo>
                      <a:pt x="1384037" y="1004069"/>
                      <a:pt x="1389195" y="981732"/>
                      <a:pt x="1370542" y="965200"/>
                    </a:cubicBezTo>
                    <a:cubicBezTo>
                      <a:pt x="1351889" y="948668"/>
                      <a:pt x="1314450" y="934508"/>
                      <a:pt x="1287992" y="908050"/>
                    </a:cubicBezTo>
                    <a:cubicBezTo>
                      <a:pt x="1261534" y="881592"/>
                      <a:pt x="1231900" y="830792"/>
                      <a:pt x="1211792" y="806450"/>
                    </a:cubicBezTo>
                    <a:cubicBezTo>
                      <a:pt x="1191684" y="782108"/>
                      <a:pt x="1188165" y="776668"/>
                      <a:pt x="1167342" y="762000"/>
                    </a:cubicBezTo>
                    <a:cubicBezTo>
                      <a:pt x="1146519" y="747332"/>
                      <a:pt x="1101668" y="730085"/>
                      <a:pt x="1086852" y="718443"/>
                    </a:cubicBezTo>
                    <a:cubicBezTo>
                      <a:pt x="1072036" y="706801"/>
                      <a:pt x="1083362" y="699686"/>
                      <a:pt x="1078442" y="692150"/>
                    </a:cubicBezTo>
                    <a:cubicBezTo>
                      <a:pt x="1073522" y="684614"/>
                      <a:pt x="1070032" y="676399"/>
                      <a:pt x="1057332" y="673224"/>
                    </a:cubicBezTo>
                    <a:cubicBezTo>
                      <a:pt x="1044632" y="670049"/>
                      <a:pt x="1020949" y="681587"/>
                      <a:pt x="1002242" y="673100"/>
                    </a:cubicBezTo>
                    <a:cubicBezTo>
                      <a:pt x="983535" y="664613"/>
                      <a:pt x="958850" y="640292"/>
                      <a:pt x="945092" y="622300"/>
                    </a:cubicBezTo>
                    <a:cubicBezTo>
                      <a:pt x="931334" y="604308"/>
                      <a:pt x="922867" y="579967"/>
                      <a:pt x="919692" y="565150"/>
                    </a:cubicBezTo>
                    <a:cubicBezTo>
                      <a:pt x="916517" y="550333"/>
                      <a:pt x="936625" y="547158"/>
                      <a:pt x="926042" y="533400"/>
                    </a:cubicBezTo>
                    <a:cubicBezTo>
                      <a:pt x="915459" y="519642"/>
                      <a:pt x="873820" y="499533"/>
                      <a:pt x="856192" y="48260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" name="Puntos de ciudades"/>
            <p:cNvGrpSpPr/>
            <p:nvPr/>
          </p:nvGrpSpPr>
          <p:grpSpPr>
            <a:xfrm>
              <a:off x="4217037" y="2099147"/>
              <a:ext cx="3329194" cy="3854412"/>
              <a:chOff x="1286555" y="2303162"/>
              <a:chExt cx="4895434" cy="5667744"/>
            </a:xfrm>
          </p:grpSpPr>
          <p:sp>
            <p:nvSpPr>
              <p:cNvPr id="116" name="115 Elipse"/>
              <p:cNvSpPr/>
              <p:nvPr/>
            </p:nvSpPr>
            <p:spPr>
              <a:xfrm rot="20546207">
                <a:off x="3522646" y="6541731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17" name="116 Elipse"/>
              <p:cNvSpPr/>
              <p:nvPr/>
            </p:nvSpPr>
            <p:spPr>
              <a:xfrm>
                <a:off x="1368654" y="3167542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18" name="117 Elipse"/>
              <p:cNvSpPr/>
              <p:nvPr/>
            </p:nvSpPr>
            <p:spPr>
              <a:xfrm>
                <a:off x="2111826" y="2799568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19" name="346 Elipse"/>
              <p:cNvSpPr/>
              <p:nvPr/>
            </p:nvSpPr>
            <p:spPr>
              <a:xfrm>
                <a:off x="1794879" y="3430966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20" name="289 Elipse"/>
              <p:cNvSpPr/>
              <p:nvPr/>
            </p:nvSpPr>
            <p:spPr>
              <a:xfrm>
                <a:off x="4238308" y="2341665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21" name="307 Elipse"/>
              <p:cNvSpPr/>
              <p:nvPr/>
            </p:nvSpPr>
            <p:spPr>
              <a:xfrm>
                <a:off x="2869956" y="3188872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22" name="335 Elipse"/>
              <p:cNvSpPr/>
              <p:nvPr/>
            </p:nvSpPr>
            <p:spPr>
              <a:xfrm>
                <a:off x="2543683" y="3287143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23" name="343 Elipse"/>
              <p:cNvSpPr/>
              <p:nvPr/>
            </p:nvSpPr>
            <p:spPr>
              <a:xfrm>
                <a:off x="2328730" y="3582990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24" name="345 Elipse"/>
              <p:cNvSpPr/>
              <p:nvPr/>
            </p:nvSpPr>
            <p:spPr>
              <a:xfrm>
                <a:off x="2123674" y="3947140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25" name="347 Elipse"/>
              <p:cNvSpPr/>
              <p:nvPr/>
            </p:nvSpPr>
            <p:spPr>
              <a:xfrm>
                <a:off x="1572573" y="2837461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26" name="348 Elipse"/>
              <p:cNvSpPr/>
              <p:nvPr/>
            </p:nvSpPr>
            <p:spPr>
              <a:xfrm>
                <a:off x="1568611" y="2303162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27" name="349 Elipse"/>
              <p:cNvSpPr/>
              <p:nvPr/>
            </p:nvSpPr>
            <p:spPr>
              <a:xfrm>
                <a:off x="3778259" y="4053203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28" name="350 Elipse"/>
              <p:cNvSpPr/>
              <p:nvPr/>
            </p:nvSpPr>
            <p:spPr>
              <a:xfrm>
                <a:off x="3166628" y="4565842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29" name="351 Elipse"/>
              <p:cNvSpPr/>
              <p:nvPr/>
            </p:nvSpPr>
            <p:spPr>
              <a:xfrm>
                <a:off x="2639848" y="4427960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30" name="352 Elipse"/>
              <p:cNvSpPr/>
              <p:nvPr/>
            </p:nvSpPr>
            <p:spPr>
              <a:xfrm>
                <a:off x="3148951" y="4901708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31" name="353 Elipse"/>
              <p:cNvSpPr/>
              <p:nvPr/>
            </p:nvSpPr>
            <p:spPr>
              <a:xfrm>
                <a:off x="3534314" y="5396669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32" name="354 Elipse"/>
              <p:cNvSpPr/>
              <p:nvPr/>
            </p:nvSpPr>
            <p:spPr>
              <a:xfrm>
                <a:off x="3636841" y="5647685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33" name="355 Elipse"/>
              <p:cNvSpPr/>
              <p:nvPr/>
            </p:nvSpPr>
            <p:spPr>
              <a:xfrm>
                <a:off x="3901999" y="5789103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34" name="356 Elipse"/>
              <p:cNvSpPr/>
              <p:nvPr/>
            </p:nvSpPr>
            <p:spPr>
              <a:xfrm>
                <a:off x="4375748" y="5955268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35" name="357 Elipse"/>
              <p:cNvSpPr/>
              <p:nvPr/>
            </p:nvSpPr>
            <p:spPr>
              <a:xfrm>
                <a:off x="3414109" y="6238103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36" name="358 Elipse"/>
              <p:cNvSpPr/>
              <p:nvPr/>
            </p:nvSpPr>
            <p:spPr>
              <a:xfrm>
                <a:off x="4722221" y="5951733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37" name="359 Elipse"/>
              <p:cNvSpPr/>
              <p:nvPr/>
            </p:nvSpPr>
            <p:spPr>
              <a:xfrm>
                <a:off x="5726285" y="5548693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38" name="360 Elipse"/>
              <p:cNvSpPr/>
              <p:nvPr/>
            </p:nvSpPr>
            <p:spPr>
              <a:xfrm>
                <a:off x="5397489" y="6789631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39" name="361 Elipse"/>
              <p:cNvSpPr/>
              <p:nvPr/>
            </p:nvSpPr>
            <p:spPr>
              <a:xfrm>
                <a:off x="4898993" y="6987616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40" name="362 Elipse"/>
              <p:cNvSpPr/>
              <p:nvPr/>
            </p:nvSpPr>
            <p:spPr>
              <a:xfrm>
                <a:off x="5047481" y="7277522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41" name="363 Elipse"/>
              <p:cNvSpPr/>
              <p:nvPr/>
            </p:nvSpPr>
            <p:spPr>
              <a:xfrm>
                <a:off x="5319710" y="7556821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42" name="141 Elipse"/>
              <p:cNvSpPr/>
              <p:nvPr/>
            </p:nvSpPr>
            <p:spPr>
              <a:xfrm>
                <a:off x="3175246" y="6009460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43" name="142 Elipse"/>
              <p:cNvSpPr/>
              <p:nvPr/>
            </p:nvSpPr>
            <p:spPr>
              <a:xfrm>
                <a:off x="1331342" y="2843681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44" name="143 Elipse"/>
              <p:cNvSpPr/>
              <p:nvPr/>
            </p:nvSpPr>
            <p:spPr>
              <a:xfrm>
                <a:off x="3299124" y="4433622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45" name="144 Elipse"/>
              <p:cNvSpPr/>
              <p:nvPr/>
            </p:nvSpPr>
            <p:spPr>
              <a:xfrm>
                <a:off x="3323872" y="5056853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46" name="145 Elipse"/>
              <p:cNvSpPr/>
              <p:nvPr/>
            </p:nvSpPr>
            <p:spPr>
              <a:xfrm>
                <a:off x="3217119" y="3055078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47" name="146 Elipse"/>
              <p:cNvSpPr/>
              <p:nvPr/>
            </p:nvSpPr>
            <p:spPr>
              <a:xfrm>
                <a:off x="3111056" y="3366196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48" name="147 Elipse"/>
              <p:cNvSpPr/>
              <p:nvPr/>
            </p:nvSpPr>
            <p:spPr>
              <a:xfrm>
                <a:off x="4933795" y="7466640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49" name="148 Estrella de 5 puntas"/>
              <p:cNvSpPr/>
              <p:nvPr/>
            </p:nvSpPr>
            <p:spPr>
              <a:xfrm>
                <a:off x="5397489" y="7853651"/>
                <a:ext cx="117486" cy="117255"/>
              </a:xfrm>
              <a:prstGeom prst="star5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50" name="149 Elipse"/>
              <p:cNvSpPr/>
              <p:nvPr/>
            </p:nvSpPr>
            <p:spPr>
              <a:xfrm>
                <a:off x="2301275" y="4328829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51" name="150 Elipse"/>
              <p:cNvSpPr/>
              <p:nvPr/>
            </p:nvSpPr>
            <p:spPr>
              <a:xfrm>
                <a:off x="5541808" y="4973025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52" name="151 Elipse"/>
              <p:cNvSpPr/>
              <p:nvPr/>
            </p:nvSpPr>
            <p:spPr>
              <a:xfrm>
                <a:off x="2883793" y="5432024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53" name="152 Elipse"/>
              <p:cNvSpPr/>
              <p:nvPr/>
            </p:nvSpPr>
            <p:spPr>
              <a:xfrm>
                <a:off x="4635990" y="7176680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54" name="153 Elipse"/>
              <p:cNvSpPr/>
              <p:nvPr/>
            </p:nvSpPr>
            <p:spPr>
              <a:xfrm>
                <a:off x="5763864" y="7021593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55" name="154 Elipse"/>
              <p:cNvSpPr/>
              <p:nvPr/>
            </p:nvSpPr>
            <p:spPr>
              <a:xfrm>
                <a:off x="4307388" y="7012912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56" name="155 Elipse"/>
              <p:cNvSpPr/>
              <p:nvPr/>
            </p:nvSpPr>
            <p:spPr>
              <a:xfrm>
                <a:off x="5330019" y="6641076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57" name="156 Estrella de 5 puntas"/>
              <p:cNvSpPr/>
              <p:nvPr/>
            </p:nvSpPr>
            <p:spPr>
              <a:xfrm>
                <a:off x="6064503" y="6919359"/>
                <a:ext cx="117486" cy="117255"/>
              </a:xfrm>
              <a:prstGeom prst="star5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58" name="157 Elipse"/>
              <p:cNvSpPr/>
              <p:nvPr/>
            </p:nvSpPr>
            <p:spPr>
              <a:xfrm>
                <a:off x="1286555" y="2657035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59" name="158 Elipse"/>
              <p:cNvSpPr/>
              <p:nvPr/>
            </p:nvSpPr>
            <p:spPr>
              <a:xfrm>
                <a:off x="1497475" y="2756705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60" name="159 Elipse"/>
              <p:cNvSpPr/>
              <p:nvPr/>
            </p:nvSpPr>
            <p:spPr>
              <a:xfrm>
                <a:off x="3429000" y="5159065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61" name="356 Elipse"/>
              <p:cNvSpPr/>
              <p:nvPr/>
            </p:nvSpPr>
            <p:spPr>
              <a:xfrm>
                <a:off x="5043460" y="5472955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62" name="358 Elipse"/>
              <p:cNvSpPr/>
              <p:nvPr/>
            </p:nvSpPr>
            <p:spPr>
              <a:xfrm>
                <a:off x="4721975" y="5796370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63" name="358 Elipse"/>
              <p:cNvSpPr/>
              <p:nvPr/>
            </p:nvSpPr>
            <p:spPr>
              <a:xfrm>
                <a:off x="4525000" y="5667999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64" name="358 Elipse"/>
              <p:cNvSpPr/>
              <p:nvPr/>
            </p:nvSpPr>
            <p:spPr>
              <a:xfrm>
                <a:off x="5017375" y="6173543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65" name="358 Elipse"/>
              <p:cNvSpPr/>
              <p:nvPr/>
            </p:nvSpPr>
            <p:spPr>
              <a:xfrm>
                <a:off x="4693525" y="6238630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66" name="165 Elipse"/>
              <p:cNvSpPr/>
              <p:nvPr/>
            </p:nvSpPr>
            <p:spPr>
              <a:xfrm>
                <a:off x="5136344" y="6536301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67" name="166 Elipse"/>
              <p:cNvSpPr/>
              <p:nvPr/>
            </p:nvSpPr>
            <p:spPr>
              <a:xfrm>
                <a:off x="5263344" y="6415651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68" name="167 Elipse"/>
              <p:cNvSpPr/>
              <p:nvPr/>
            </p:nvSpPr>
            <p:spPr>
              <a:xfrm>
                <a:off x="5514169" y="6377551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69" name="343 Elipse"/>
              <p:cNvSpPr/>
              <p:nvPr/>
            </p:nvSpPr>
            <p:spPr>
              <a:xfrm>
                <a:off x="2435285" y="3707900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70" name="169 Elipse"/>
              <p:cNvSpPr/>
              <p:nvPr/>
            </p:nvSpPr>
            <p:spPr>
              <a:xfrm>
                <a:off x="3040155" y="3535080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71" name="170 Elipse"/>
              <p:cNvSpPr/>
              <p:nvPr/>
            </p:nvSpPr>
            <p:spPr>
              <a:xfrm>
                <a:off x="5582889" y="6926343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72" name="171 Elipse"/>
              <p:cNvSpPr/>
              <p:nvPr/>
            </p:nvSpPr>
            <p:spPr>
              <a:xfrm>
                <a:off x="3598846" y="6427431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  <p:sp>
            <p:nvSpPr>
              <p:cNvPr id="173" name="172 Elipse"/>
              <p:cNvSpPr/>
              <p:nvPr/>
            </p:nvSpPr>
            <p:spPr>
              <a:xfrm>
                <a:off x="1735593" y="2599543"/>
                <a:ext cx="80183" cy="8018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700" dirty="0"/>
              </a:p>
            </p:txBody>
          </p:sp>
        </p:grpSp>
        <p:grpSp>
          <p:nvGrpSpPr>
            <p:cNvPr id="7" name="Nombres Ciudades"/>
            <p:cNvGrpSpPr/>
            <p:nvPr/>
          </p:nvGrpSpPr>
          <p:grpSpPr>
            <a:xfrm>
              <a:off x="3970207" y="2026083"/>
              <a:ext cx="3744062" cy="4002580"/>
              <a:chOff x="923603" y="2195725"/>
              <a:chExt cx="5505480" cy="5885620"/>
            </a:xfrm>
          </p:grpSpPr>
          <p:sp>
            <p:nvSpPr>
              <p:cNvPr id="68" name="67 CuadroTexto"/>
              <p:cNvSpPr txBox="1"/>
              <p:nvPr/>
            </p:nvSpPr>
            <p:spPr>
              <a:xfrm>
                <a:off x="3592347" y="6636213"/>
                <a:ext cx="1313930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San Juan de Marcona</a:t>
                </a:r>
              </a:p>
            </p:txBody>
          </p:sp>
          <p:sp>
            <p:nvSpPr>
              <p:cNvPr id="69" name="302 CuadroTexto"/>
              <p:cNvSpPr txBox="1"/>
              <p:nvPr/>
            </p:nvSpPr>
            <p:spPr>
              <a:xfrm>
                <a:off x="3947460" y="2195725"/>
                <a:ext cx="389151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Iquitos</a:t>
                </a:r>
              </a:p>
            </p:txBody>
          </p:sp>
          <p:sp>
            <p:nvSpPr>
              <p:cNvPr id="70" name="365 CuadroTexto"/>
              <p:cNvSpPr txBox="1"/>
              <p:nvPr/>
            </p:nvSpPr>
            <p:spPr>
              <a:xfrm>
                <a:off x="3334008" y="4036810"/>
                <a:ext cx="520325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Pucallpa</a:t>
                </a:r>
              </a:p>
            </p:txBody>
          </p:sp>
          <p:sp>
            <p:nvSpPr>
              <p:cNvPr id="71" name="366 CuadroTexto"/>
              <p:cNvSpPr txBox="1"/>
              <p:nvPr/>
            </p:nvSpPr>
            <p:spPr>
              <a:xfrm>
                <a:off x="2995482" y="3197012"/>
                <a:ext cx="776116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Moyobamba</a:t>
                </a:r>
              </a:p>
            </p:txBody>
          </p:sp>
          <p:sp>
            <p:nvSpPr>
              <p:cNvPr id="72" name="367 CuadroTexto"/>
              <p:cNvSpPr txBox="1"/>
              <p:nvPr/>
            </p:nvSpPr>
            <p:spPr>
              <a:xfrm>
                <a:off x="2833011" y="4556688"/>
                <a:ext cx="544374" cy="149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Huánuco</a:t>
                </a:r>
              </a:p>
            </p:txBody>
          </p:sp>
          <p:sp>
            <p:nvSpPr>
              <p:cNvPr id="73" name="368 CuadroTexto"/>
              <p:cNvSpPr txBox="1"/>
              <p:nvPr/>
            </p:nvSpPr>
            <p:spPr>
              <a:xfrm>
                <a:off x="2740769" y="4392390"/>
                <a:ext cx="415386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Huaraz</a:t>
                </a:r>
              </a:p>
            </p:txBody>
          </p:sp>
          <p:sp>
            <p:nvSpPr>
              <p:cNvPr id="74" name="369 CuadroTexto"/>
              <p:cNvSpPr txBox="1"/>
              <p:nvPr/>
            </p:nvSpPr>
            <p:spPr>
              <a:xfrm>
                <a:off x="3246536" y="4886904"/>
                <a:ext cx="985994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Cerro del Pasco </a:t>
                </a:r>
              </a:p>
            </p:txBody>
          </p:sp>
          <p:sp>
            <p:nvSpPr>
              <p:cNvPr id="75" name="370 CuadroTexto"/>
              <p:cNvSpPr txBox="1"/>
              <p:nvPr/>
            </p:nvSpPr>
            <p:spPr>
              <a:xfrm>
                <a:off x="5222279" y="5475633"/>
                <a:ext cx="946642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Pto. Maldonado</a:t>
                </a:r>
              </a:p>
            </p:txBody>
          </p:sp>
          <p:sp>
            <p:nvSpPr>
              <p:cNvPr id="76" name="371 CuadroTexto"/>
              <p:cNvSpPr txBox="1"/>
              <p:nvPr/>
            </p:nvSpPr>
            <p:spPr>
              <a:xfrm>
                <a:off x="3686099" y="5357421"/>
                <a:ext cx="620892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Huancayo</a:t>
                </a:r>
              </a:p>
            </p:txBody>
          </p:sp>
          <p:sp>
            <p:nvSpPr>
              <p:cNvPr id="77" name="372 CuadroTexto"/>
              <p:cNvSpPr txBox="1"/>
              <p:nvPr/>
            </p:nvSpPr>
            <p:spPr>
              <a:xfrm>
                <a:off x="3715396" y="5593843"/>
                <a:ext cx="835143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Huancavelica</a:t>
                </a:r>
              </a:p>
            </p:txBody>
          </p:sp>
          <p:sp>
            <p:nvSpPr>
              <p:cNvPr id="78" name="373 CuadroTexto"/>
              <p:cNvSpPr txBox="1"/>
              <p:nvPr/>
            </p:nvSpPr>
            <p:spPr>
              <a:xfrm>
                <a:off x="3770892" y="5883455"/>
                <a:ext cx="625264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Ayacucho</a:t>
                </a:r>
              </a:p>
            </p:txBody>
          </p:sp>
          <p:sp>
            <p:nvSpPr>
              <p:cNvPr id="79" name="376 CuadroTexto"/>
              <p:cNvSpPr txBox="1"/>
              <p:nvPr/>
            </p:nvSpPr>
            <p:spPr>
              <a:xfrm>
                <a:off x="5466434" y="6647084"/>
                <a:ext cx="430690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Juliaca</a:t>
                </a:r>
              </a:p>
            </p:txBody>
          </p:sp>
          <p:sp>
            <p:nvSpPr>
              <p:cNvPr id="80" name="377 CuadroTexto"/>
              <p:cNvSpPr txBox="1"/>
              <p:nvPr/>
            </p:nvSpPr>
            <p:spPr>
              <a:xfrm>
                <a:off x="4883644" y="6787719"/>
                <a:ext cx="553119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Arequipa</a:t>
                </a:r>
              </a:p>
            </p:txBody>
          </p:sp>
          <p:sp>
            <p:nvSpPr>
              <p:cNvPr id="81" name="378 CuadroTexto"/>
              <p:cNvSpPr txBox="1"/>
              <p:nvPr/>
            </p:nvSpPr>
            <p:spPr>
              <a:xfrm>
                <a:off x="5156942" y="7344147"/>
                <a:ext cx="658058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Moquegua</a:t>
                </a:r>
              </a:p>
            </p:txBody>
          </p:sp>
          <p:sp>
            <p:nvSpPr>
              <p:cNvPr id="82" name="81 CuadroTexto"/>
              <p:cNvSpPr txBox="1"/>
              <p:nvPr/>
            </p:nvSpPr>
            <p:spPr>
              <a:xfrm>
                <a:off x="4183212" y="6028572"/>
                <a:ext cx="555305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Abancay</a:t>
                </a:r>
              </a:p>
            </p:txBody>
          </p:sp>
          <p:sp>
            <p:nvSpPr>
              <p:cNvPr id="83" name="82 CuadroTexto"/>
              <p:cNvSpPr txBox="1"/>
              <p:nvPr/>
            </p:nvSpPr>
            <p:spPr>
              <a:xfrm>
                <a:off x="2481637" y="5595635"/>
                <a:ext cx="288583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LIMA</a:t>
                </a:r>
              </a:p>
            </p:txBody>
          </p:sp>
          <p:sp>
            <p:nvSpPr>
              <p:cNvPr id="84" name="83 CuadroTexto"/>
              <p:cNvSpPr txBox="1"/>
              <p:nvPr/>
            </p:nvSpPr>
            <p:spPr>
              <a:xfrm>
                <a:off x="2568905" y="3787912"/>
                <a:ext cx="686479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Cajamarca</a:t>
                </a:r>
              </a:p>
            </p:txBody>
          </p:sp>
          <p:sp>
            <p:nvSpPr>
              <p:cNvPr id="85" name="84 CuadroTexto"/>
              <p:cNvSpPr txBox="1"/>
              <p:nvPr/>
            </p:nvSpPr>
            <p:spPr>
              <a:xfrm>
                <a:off x="2271991" y="3934695"/>
                <a:ext cx="362915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Trujillo</a:t>
                </a:r>
              </a:p>
            </p:txBody>
          </p:sp>
          <p:sp>
            <p:nvSpPr>
              <p:cNvPr id="86" name="85 CuadroTexto"/>
              <p:cNvSpPr txBox="1"/>
              <p:nvPr/>
            </p:nvSpPr>
            <p:spPr>
              <a:xfrm>
                <a:off x="1556450" y="2941732"/>
                <a:ext cx="290771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Piura</a:t>
                </a:r>
              </a:p>
            </p:txBody>
          </p:sp>
          <p:sp>
            <p:nvSpPr>
              <p:cNvPr id="87" name="86 CuadroTexto"/>
              <p:cNvSpPr txBox="1"/>
              <p:nvPr/>
            </p:nvSpPr>
            <p:spPr>
              <a:xfrm>
                <a:off x="2229238" y="3167216"/>
                <a:ext cx="850448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Chachapoyas</a:t>
                </a:r>
              </a:p>
            </p:txBody>
          </p:sp>
          <p:sp>
            <p:nvSpPr>
              <p:cNvPr id="88" name="87 CuadroTexto"/>
              <p:cNvSpPr txBox="1"/>
              <p:nvPr/>
            </p:nvSpPr>
            <p:spPr>
              <a:xfrm>
                <a:off x="1218376" y="2287299"/>
                <a:ext cx="456924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Tumbes</a:t>
                </a:r>
              </a:p>
            </p:txBody>
          </p:sp>
          <p:sp>
            <p:nvSpPr>
              <p:cNvPr id="89" name="88 CuadroTexto"/>
              <p:cNvSpPr txBox="1"/>
              <p:nvPr/>
            </p:nvSpPr>
            <p:spPr>
              <a:xfrm>
                <a:off x="1386397" y="3494441"/>
                <a:ext cx="535629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Chiclayo</a:t>
                </a:r>
              </a:p>
            </p:txBody>
          </p:sp>
          <p:sp>
            <p:nvSpPr>
              <p:cNvPr id="90" name="89 CuadroTexto"/>
              <p:cNvSpPr txBox="1"/>
              <p:nvPr/>
            </p:nvSpPr>
            <p:spPr>
              <a:xfrm>
                <a:off x="4838029" y="7471953"/>
                <a:ext cx="142107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Ilo</a:t>
                </a:r>
              </a:p>
            </p:txBody>
          </p:sp>
          <p:sp>
            <p:nvSpPr>
              <p:cNvPr id="91" name="90 CuadroTexto"/>
              <p:cNvSpPr txBox="1"/>
              <p:nvPr/>
            </p:nvSpPr>
            <p:spPr>
              <a:xfrm>
                <a:off x="2980468" y="6013987"/>
                <a:ext cx="308260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Pisco</a:t>
                </a:r>
              </a:p>
            </p:txBody>
          </p:sp>
          <p:sp>
            <p:nvSpPr>
              <p:cNvPr id="92" name="91 CuadroTexto"/>
              <p:cNvSpPr txBox="1"/>
              <p:nvPr/>
            </p:nvSpPr>
            <p:spPr>
              <a:xfrm>
                <a:off x="923603" y="2911880"/>
                <a:ext cx="295143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Paita</a:t>
                </a:r>
              </a:p>
            </p:txBody>
          </p:sp>
          <p:sp>
            <p:nvSpPr>
              <p:cNvPr id="93" name="92 CuadroTexto"/>
              <p:cNvSpPr txBox="1"/>
              <p:nvPr/>
            </p:nvSpPr>
            <p:spPr>
              <a:xfrm>
                <a:off x="3056768" y="4334237"/>
                <a:ext cx="688665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Tingo María</a:t>
                </a:r>
              </a:p>
            </p:txBody>
          </p:sp>
          <p:sp>
            <p:nvSpPr>
              <p:cNvPr id="94" name="93 CuadroTexto"/>
              <p:cNvSpPr txBox="1"/>
              <p:nvPr/>
            </p:nvSpPr>
            <p:spPr>
              <a:xfrm>
                <a:off x="3468066" y="5014862"/>
                <a:ext cx="310445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Junín</a:t>
                </a:r>
              </a:p>
            </p:txBody>
          </p:sp>
          <p:sp>
            <p:nvSpPr>
              <p:cNvPr id="95" name="94 CuadroTexto"/>
              <p:cNvSpPr txBox="1"/>
              <p:nvPr/>
            </p:nvSpPr>
            <p:spPr>
              <a:xfrm>
                <a:off x="3270320" y="3362083"/>
                <a:ext cx="529070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Tarapoto</a:t>
                </a:r>
              </a:p>
            </p:txBody>
          </p:sp>
          <p:sp>
            <p:nvSpPr>
              <p:cNvPr id="96" name="95 CuadroTexto"/>
              <p:cNvSpPr txBox="1"/>
              <p:nvPr/>
            </p:nvSpPr>
            <p:spPr>
              <a:xfrm>
                <a:off x="5174440" y="7917820"/>
                <a:ext cx="317005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Arica</a:t>
                </a:r>
              </a:p>
            </p:txBody>
          </p:sp>
          <p:sp>
            <p:nvSpPr>
              <p:cNvPr id="97" name="96 CuadroTexto"/>
              <p:cNvSpPr txBox="1"/>
              <p:nvPr/>
            </p:nvSpPr>
            <p:spPr>
              <a:xfrm>
                <a:off x="2410916" y="4283626"/>
                <a:ext cx="590285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Chimbote</a:t>
                </a:r>
              </a:p>
            </p:txBody>
          </p:sp>
          <p:sp>
            <p:nvSpPr>
              <p:cNvPr id="98" name="97 CuadroTexto"/>
              <p:cNvSpPr txBox="1"/>
              <p:nvPr/>
            </p:nvSpPr>
            <p:spPr>
              <a:xfrm>
                <a:off x="3646323" y="6496512"/>
                <a:ext cx="386965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Nazca</a:t>
                </a:r>
              </a:p>
            </p:txBody>
          </p:sp>
          <p:sp>
            <p:nvSpPr>
              <p:cNvPr id="99" name="98 CuadroTexto"/>
              <p:cNvSpPr txBox="1"/>
              <p:nvPr/>
            </p:nvSpPr>
            <p:spPr>
              <a:xfrm>
                <a:off x="5738770" y="4956449"/>
                <a:ext cx="419758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Iñapari</a:t>
                </a:r>
              </a:p>
            </p:txBody>
          </p:sp>
          <p:sp>
            <p:nvSpPr>
              <p:cNvPr id="100" name="99 CuadroTexto"/>
              <p:cNvSpPr txBox="1"/>
              <p:nvPr/>
            </p:nvSpPr>
            <p:spPr>
              <a:xfrm>
                <a:off x="4103276" y="7253634"/>
                <a:ext cx="531256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Matarani</a:t>
                </a:r>
              </a:p>
            </p:txBody>
          </p:sp>
          <p:sp>
            <p:nvSpPr>
              <p:cNvPr id="101" name="100 CuadroTexto"/>
              <p:cNvSpPr txBox="1"/>
              <p:nvPr/>
            </p:nvSpPr>
            <p:spPr>
              <a:xfrm>
                <a:off x="2631626" y="3024977"/>
                <a:ext cx="706155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Yurimaguas</a:t>
                </a:r>
              </a:p>
            </p:txBody>
          </p:sp>
          <p:sp>
            <p:nvSpPr>
              <p:cNvPr id="102" name="101 CuadroTexto"/>
              <p:cNvSpPr txBox="1"/>
              <p:nvPr/>
            </p:nvSpPr>
            <p:spPr>
              <a:xfrm>
                <a:off x="6053049" y="6709122"/>
                <a:ext cx="376034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La Paz</a:t>
                </a:r>
              </a:p>
            </p:txBody>
          </p:sp>
          <p:sp>
            <p:nvSpPr>
              <p:cNvPr id="103" name="375 CuadroTexto"/>
              <p:cNvSpPr txBox="1"/>
              <p:nvPr/>
            </p:nvSpPr>
            <p:spPr>
              <a:xfrm>
                <a:off x="3302742" y="6285927"/>
                <a:ext cx="194576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Ica</a:t>
                </a:r>
              </a:p>
            </p:txBody>
          </p:sp>
          <p:sp>
            <p:nvSpPr>
              <p:cNvPr id="104" name="379 CuadroTexto"/>
              <p:cNvSpPr txBox="1"/>
              <p:nvPr/>
            </p:nvSpPr>
            <p:spPr>
              <a:xfrm>
                <a:off x="5472337" y="7419796"/>
                <a:ext cx="367287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Tacna</a:t>
                </a:r>
              </a:p>
            </p:txBody>
          </p:sp>
          <p:sp>
            <p:nvSpPr>
              <p:cNvPr id="105" name="104 CuadroTexto"/>
              <p:cNvSpPr txBox="1"/>
              <p:nvPr/>
            </p:nvSpPr>
            <p:spPr>
              <a:xfrm>
                <a:off x="5431968" y="7181083"/>
                <a:ext cx="813281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Desaguadero</a:t>
                </a:r>
              </a:p>
            </p:txBody>
          </p:sp>
          <p:sp>
            <p:nvSpPr>
              <p:cNvPr id="106" name="374 CuadroTexto"/>
              <p:cNvSpPr txBox="1"/>
              <p:nvPr/>
            </p:nvSpPr>
            <p:spPr>
              <a:xfrm>
                <a:off x="5290911" y="6914362"/>
                <a:ext cx="295143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Puno</a:t>
                </a:r>
              </a:p>
            </p:txBody>
          </p:sp>
          <p:sp>
            <p:nvSpPr>
              <p:cNvPr id="107" name="106 CuadroTexto"/>
              <p:cNvSpPr txBox="1"/>
              <p:nvPr/>
            </p:nvSpPr>
            <p:spPr>
              <a:xfrm>
                <a:off x="1077015" y="2611105"/>
                <a:ext cx="362915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Talara</a:t>
                </a:r>
              </a:p>
            </p:txBody>
          </p:sp>
          <p:sp>
            <p:nvSpPr>
              <p:cNvPr id="108" name="107 CuadroTexto"/>
              <p:cNvSpPr txBox="1"/>
              <p:nvPr/>
            </p:nvSpPr>
            <p:spPr>
              <a:xfrm>
                <a:off x="1408074" y="2669842"/>
                <a:ext cx="430690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Sullana</a:t>
                </a:r>
              </a:p>
            </p:txBody>
          </p:sp>
          <p:sp>
            <p:nvSpPr>
              <p:cNvPr id="109" name="108 CuadroTexto"/>
              <p:cNvSpPr txBox="1"/>
              <p:nvPr/>
            </p:nvSpPr>
            <p:spPr>
              <a:xfrm>
                <a:off x="3548750" y="5140811"/>
                <a:ext cx="369475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Tarma</a:t>
                </a:r>
              </a:p>
            </p:txBody>
          </p:sp>
          <p:sp>
            <p:nvSpPr>
              <p:cNvPr id="110" name="374 CuadroTexto"/>
              <p:cNvSpPr txBox="1"/>
              <p:nvPr/>
            </p:nvSpPr>
            <p:spPr>
              <a:xfrm>
                <a:off x="4883394" y="5976439"/>
                <a:ext cx="382593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Cusco</a:t>
                </a:r>
              </a:p>
            </p:txBody>
          </p:sp>
          <p:sp>
            <p:nvSpPr>
              <p:cNvPr id="111" name="110 CuadroTexto"/>
              <p:cNvSpPr txBox="1"/>
              <p:nvPr/>
            </p:nvSpPr>
            <p:spPr>
              <a:xfrm>
                <a:off x="2445920" y="5312161"/>
                <a:ext cx="393524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Callao</a:t>
                </a:r>
              </a:p>
            </p:txBody>
          </p:sp>
          <p:sp>
            <p:nvSpPr>
              <p:cNvPr id="112" name="111 CuadroTexto"/>
              <p:cNvSpPr txBox="1"/>
              <p:nvPr/>
            </p:nvSpPr>
            <p:spPr>
              <a:xfrm>
                <a:off x="1084166" y="3173082"/>
                <a:ext cx="487532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Bayóvar</a:t>
                </a:r>
              </a:p>
            </p:txBody>
          </p:sp>
          <p:sp>
            <p:nvSpPr>
              <p:cNvPr id="113" name="112 CuadroTexto"/>
              <p:cNvSpPr txBox="1"/>
              <p:nvPr/>
            </p:nvSpPr>
            <p:spPr>
              <a:xfrm>
                <a:off x="1667633" y="2510297"/>
                <a:ext cx="406641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La Tina</a:t>
                </a:r>
              </a:p>
            </p:txBody>
          </p:sp>
          <p:sp>
            <p:nvSpPr>
              <p:cNvPr id="114" name="113 CuadroTexto"/>
              <p:cNvSpPr txBox="1"/>
              <p:nvPr/>
            </p:nvSpPr>
            <p:spPr>
              <a:xfrm>
                <a:off x="2084351" y="2707942"/>
                <a:ext cx="710528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San Ignacio</a:t>
                </a:r>
              </a:p>
            </p:txBody>
          </p:sp>
          <p:sp>
            <p:nvSpPr>
              <p:cNvPr id="115" name="114 CuadroTexto"/>
              <p:cNvSpPr txBox="1"/>
              <p:nvPr/>
            </p:nvSpPr>
            <p:spPr>
              <a:xfrm>
                <a:off x="4020597" y="7025022"/>
                <a:ext cx="529070" cy="1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</a:rPr>
                  <a:t>Camaná</a:t>
                </a:r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5176356" y="4260259"/>
              <a:ext cx="289507" cy="201893"/>
              <a:chOff x="4291" y="1279"/>
              <a:chExt cx="175" cy="141"/>
            </a:xfrm>
          </p:grpSpPr>
          <p:sp>
            <p:nvSpPr>
              <p:cNvPr id="66" name="Oval 12"/>
              <p:cNvSpPr>
                <a:spLocks noChangeArrowheads="1"/>
              </p:cNvSpPr>
              <p:nvPr/>
            </p:nvSpPr>
            <p:spPr bwMode="auto">
              <a:xfrm>
                <a:off x="4318" y="1279"/>
                <a:ext cx="138" cy="1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pic>
            <p:nvPicPr>
              <p:cNvPr id="67" name="Picture 13" descr="barcos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1" y="1305"/>
                <a:ext cx="175" cy="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4098232" y="2451801"/>
              <a:ext cx="289507" cy="201893"/>
              <a:chOff x="4291" y="1279"/>
              <a:chExt cx="175" cy="141"/>
            </a:xfrm>
          </p:grpSpPr>
          <p:sp>
            <p:nvSpPr>
              <p:cNvPr id="64" name="Oval 12"/>
              <p:cNvSpPr>
                <a:spLocks noChangeArrowheads="1"/>
              </p:cNvSpPr>
              <p:nvPr/>
            </p:nvSpPr>
            <p:spPr bwMode="auto">
              <a:xfrm>
                <a:off x="4318" y="1279"/>
                <a:ext cx="138" cy="1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pic>
            <p:nvPicPr>
              <p:cNvPr id="65" name="Picture 13" descr="barcos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1" y="1305"/>
                <a:ext cx="175" cy="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6355397" y="5384648"/>
              <a:ext cx="289507" cy="201893"/>
              <a:chOff x="4291" y="1279"/>
              <a:chExt cx="175" cy="141"/>
            </a:xfrm>
          </p:grpSpPr>
          <p:sp>
            <p:nvSpPr>
              <p:cNvPr id="62" name="Oval 12"/>
              <p:cNvSpPr>
                <a:spLocks noChangeArrowheads="1"/>
              </p:cNvSpPr>
              <p:nvPr/>
            </p:nvSpPr>
            <p:spPr bwMode="auto">
              <a:xfrm>
                <a:off x="4318" y="1279"/>
                <a:ext cx="138" cy="1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pic>
            <p:nvPicPr>
              <p:cNvPr id="63" name="Picture 13" descr="barcos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1" y="1305"/>
                <a:ext cx="175" cy="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5177321" y="4089340"/>
              <a:ext cx="230463" cy="200941"/>
              <a:chOff x="4316" y="1087"/>
              <a:chExt cx="139" cy="140"/>
            </a:xfrm>
          </p:grpSpPr>
          <p:sp>
            <p:nvSpPr>
              <p:cNvPr id="60" name="Oval 9"/>
              <p:cNvSpPr>
                <a:spLocks noChangeArrowheads="1"/>
              </p:cNvSpPr>
              <p:nvPr/>
            </p:nvSpPr>
            <p:spPr bwMode="auto">
              <a:xfrm>
                <a:off x="4316" y="1087"/>
                <a:ext cx="139" cy="14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668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pic>
            <p:nvPicPr>
              <p:cNvPr id="61" name="Picture 10" descr="AVI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1117"/>
                <a:ext cx="79" cy="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6689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Oval 33"/>
            <p:cNvSpPr>
              <a:spLocks noChangeArrowheads="1"/>
            </p:cNvSpPr>
            <p:nvPr/>
          </p:nvSpPr>
          <p:spPr bwMode="auto">
            <a:xfrm>
              <a:off x="5372074" y="4138456"/>
              <a:ext cx="230463" cy="20379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2700" algn="ctr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7150261" y="5210473"/>
              <a:ext cx="226654" cy="203798"/>
              <a:chOff x="4318" y="2028"/>
              <a:chExt cx="138" cy="141"/>
            </a:xfrm>
          </p:grpSpPr>
          <p:sp>
            <p:nvSpPr>
              <p:cNvPr id="58" name="Oval 29"/>
              <p:cNvSpPr>
                <a:spLocks noChangeArrowheads="1"/>
              </p:cNvSpPr>
              <p:nvPr/>
            </p:nvSpPr>
            <p:spPr bwMode="auto">
              <a:xfrm>
                <a:off x="4318" y="2028"/>
                <a:ext cx="138" cy="1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pic>
            <p:nvPicPr>
              <p:cNvPr id="59" name="Picture 30" descr="valla_aduana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5384"/>
              <a:stretch>
                <a:fillRect/>
              </a:stretch>
            </p:blipFill>
            <p:spPr bwMode="auto">
              <a:xfrm>
                <a:off x="4335" y="2050"/>
                <a:ext cx="111" cy="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6426368" y="4530247"/>
              <a:ext cx="230463" cy="200941"/>
              <a:chOff x="4316" y="1087"/>
              <a:chExt cx="139" cy="140"/>
            </a:xfrm>
          </p:grpSpPr>
          <p:sp>
            <p:nvSpPr>
              <p:cNvPr id="56" name="Oval 9"/>
              <p:cNvSpPr>
                <a:spLocks noChangeArrowheads="1"/>
              </p:cNvSpPr>
              <p:nvPr/>
            </p:nvSpPr>
            <p:spPr bwMode="auto">
              <a:xfrm>
                <a:off x="4316" y="1087"/>
                <a:ext cx="139" cy="14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668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pic>
            <p:nvPicPr>
              <p:cNvPr id="57" name="Picture 10" descr="AVI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1117"/>
                <a:ext cx="79" cy="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6689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Oval 33"/>
            <p:cNvSpPr>
              <a:spLocks noChangeArrowheads="1"/>
            </p:cNvSpPr>
            <p:nvPr/>
          </p:nvSpPr>
          <p:spPr bwMode="auto">
            <a:xfrm>
              <a:off x="4610395" y="3134474"/>
              <a:ext cx="230463" cy="20379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2700" algn="ctr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pSp>
          <p:nvGrpSpPr>
            <p:cNvPr id="16" name="Group 34"/>
            <p:cNvGrpSpPr>
              <a:grpSpLocks/>
            </p:cNvGrpSpPr>
            <p:nvPr/>
          </p:nvGrpSpPr>
          <p:grpSpPr bwMode="auto">
            <a:xfrm>
              <a:off x="5868797" y="3222800"/>
              <a:ext cx="228558" cy="203798"/>
              <a:chOff x="4309" y="1649"/>
              <a:chExt cx="139" cy="142"/>
            </a:xfrm>
          </p:grpSpPr>
          <p:sp>
            <p:nvSpPr>
              <p:cNvPr id="45" name="Oval 35"/>
              <p:cNvSpPr>
                <a:spLocks noChangeArrowheads="1"/>
              </p:cNvSpPr>
              <p:nvPr/>
            </p:nvSpPr>
            <p:spPr bwMode="auto">
              <a:xfrm>
                <a:off x="4309" y="1649"/>
                <a:ext cx="139" cy="142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6" name="Line 36"/>
              <p:cNvSpPr>
                <a:spLocks noChangeShapeType="1"/>
              </p:cNvSpPr>
              <p:nvPr/>
            </p:nvSpPr>
            <p:spPr bwMode="auto">
              <a:xfrm flipV="1">
                <a:off x="4311" y="1672"/>
                <a:ext cx="114" cy="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7" name="Line 37"/>
              <p:cNvSpPr>
                <a:spLocks noChangeShapeType="1"/>
              </p:cNvSpPr>
              <p:nvPr/>
            </p:nvSpPr>
            <p:spPr bwMode="auto">
              <a:xfrm flipV="1">
                <a:off x="4316" y="1697"/>
                <a:ext cx="127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8" name="Line 38"/>
              <p:cNvSpPr>
                <a:spLocks noChangeShapeType="1"/>
              </p:cNvSpPr>
              <p:nvPr/>
            </p:nvSpPr>
            <p:spPr bwMode="auto">
              <a:xfrm>
                <a:off x="4325" y="1692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9" name="Line 39"/>
              <p:cNvSpPr>
                <a:spLocks noChangeShapeType="1"/>
              </p:cNvSpPr>
              <p:nvPr/>
            </p:nvSpPr>
            <p:spPr bwMode="auto">
              <a:xfrm>
                <a:off x="4339" y="1686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>
                <a:off x="4357" y="1680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51" name="Line 41"/>
              <p:cNvSpPr>
                <a:spLocks noChangeShapeType="1"/>
              </p:cNvSpPr>
              <p:nvPr/>
            </p:nvSpPr>
            <p:spPr bwMode="auto">
              <a:xfrm>
                <a:off x="4374" y="1674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52" name="Line 42"/>
              <p:cNvSpPr>
                <a:spLocks noChangeShapeType="1"/>
              </p:cNvSpPr>
              <p:nvPr/>
            </p:nvSpPr>
            <p:spPr bwMode="auto">
              <a:xfrm>
                <a:off x="4390" y="1668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53" name="Line 43"/>
              <p:cNvSpPr>
                <a:spLocks noChangeShapeType="1"/>
              </p:cNvSpPr>
              <p:nvPr/>
            </p:nvSpPr>
            <p:spPr bwMode="auto">
              <a:xfrm>
                <a:off x="4407" y="1665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54" name="Freeform 44"/>
              <p:cNvSpPr>
                <a:spLocks/>
              </p:cNvSpPr>
              <p:nvPr/>
            </p:nvSpPr>
            <p:spPr bwMode="auto">
              <a:xfrm>
                <a:off x="4331" y="1750"/>
                <a:ext cx="100" cy="9"/>
              </a:xfrm>
              <a:custGeom>
                <a:avLst/>
                <a:gdLst>
                  <a:gd name="T0" fmla="*/ 0 w 100"/>
                  <a:gd name="T1" fmla="*/ 8 h 9"/>
                  <a:gd name="T2" fmla="*/ 21 w 100"/>
                  <a:gd name="T3" fmla="*/ 2 h 9"/>
                  <a:gd name="T4" fmla="*/ 36 w 100"/>
                  <a:gd name="T5" fmla="*/ 8 h 9"/>
                  <a:gd name="T6" fmla="*/ 51 w 100"/>
                  <a:gd name="T7" fmla="*/ 1 h 9"/>
                  <a:gd name="T8" fmla="*/ 67 w 100"/>
                  <a:gd name="T9" fmla="*/ 9 h 9"/>
                  <a:gd name="T10" fmla="*/ 85 w 100"/>
                  <a:gd name="T11" fmla="*/ 1 h 9"/>
                  <a:gd name="T12" fmla="*/ 100 w 100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9">
                    <a:moveTo>
                      <a:pt x="0" y="8"/>
                    </a:moveTo>
                    <a:cubicBezTo>
                      <a:pt x="3" y="7"/>
                      <a:pt x="15" y="2"/>
                      <a:pt x="21" y="2"/>
                    </a:cubicBezTo>
                    <a:cubicBezTo>
                      <a:pt x="27" y="2"/>
                      <a:pt x="31" y="8"/>
                      <a:pt x="36" y="8"/>
                    </a:cubicBezTo>
                    <a:cubicBezTo>
                      <a:pt x="41" y="8"/>
                      <a:pt x="46" y="1"/>
                      <a:pt x="51" y="1"/>
                    </a:cubicBezTo>
                    <a:cubicBezTo>
                      <a:pt x="56" y="1"/>
                      <a:pt x="61" y="9"/>
                      <a:pt x="67" y="9"/>
                    </a:cubicBezTo>
                    <a:cubicBezTo>
                      <a:pt x="73" y="9"/>
                      <a:pt x="80" y="2"/>
                      <a:pt x="85" y="1"/>
                    </a:cubicBezTo>
                    <a:cubicBezTo>
                      <a:pt x="90" y="0"/>
                      <a:pt x="97" y="4"/>
                      <a:pt x="100" y="5"/>
                    </a:cubicBezTo>
                  </a:path>
                </a:pathLst>
              </a:cu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4346" y="1770"/>
                <a:ext cx="67" cy="7"/>
              </a:xfrm>
              <a:custGeom>
                <a:avLst/>
                <a:gdLst>
                  <a:gd name="T0" fmla="*/ 0 w 67"/>
                  <a:gd name="T1" fmla="*/ 5 h 7"/>
                  <a:gd name="T2" fmla="*/ 21 w 67"/>
                  <a:gd name="T3" fmla="*/ 0 h 7"/>
                  <a:gd name="T4" fmla="*/ 36 w 67"/>
                  <a:gd name="T5" fmla="*/ 5 h 7"/>
                  <a:gd name="T6" fmla="*/ 49 w 67"/>
                  <a:gd name="T7" fmla="*/ 3 h 7"/>
                  <a:gd name="T8" fmla="*/ 67 w 6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7">
                    <a:moveTo>
                      <a:pt x="0" y="5"/>
                    </a:moveTo>
                    <a:cubicBezTo>
                      <a:pt x="3" y="4"/>
                      <a:pt x="15" y="0"/>
                      <a:pt x="21" y="0"/>
                    </a:cubicBezTo>
                    <a:cubicBezTo>
                      <a:pt x="27" y="0"/>
                      <a:pt x="31" y="4"/>
                      <a:pt x="36" y="5"/>
                    </a:cubicBezTo>
                    <a:cubicBezTo>
                      <a:pt x="41" y="6"/>
                      <a:pt x="44" y="3"/>
                      <a:pt x="49" y="3"/>
                    </a:cubicBezTo>
                    <a:cubicBezTo>
                      <a:pt x="54" y="3"/>
                      <a:pt x="64" y="6"/>
                      <a:pt x="67" y="7"/>
                    </a:cubicBezTo>
                  </a:path>
                </a:pathLst>
              </a:cu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5457667" y="2497257"/>
              <a:ext cx="228558" cy="203798"/>
              <a:chOff x="4309" y="1649"/>
              <a:chExt cx="139" cy="142"/>
            </a:xfrm>
          </p:grpSpPr>
          <p:sp>
            <p:nvSpPr>
              <p:cNvPr id="34" name="Oval 35"/>
              <p:cNvSpPr>
                <a:spLocks noChangeArrowheads="1"/>
              </p:cNvSpPr>
              <p:nvPr/>
            </p:nvSpPr>
            <p:spPr bwMode="auto">
              <a:xfrm>
                <a:off x="4309" y="1649"/>
                <a:ext cx="139" cy="142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5" name="Line 36"/>
              <p:cNvSpPr>
                <a:spLocks noChangeShapeType="1"/>
              </p:cNvSpPr>
              <p:nvPr/>
            </p:nvSpPr>
            <p:spPr bwMode="auto">
              <a:xfrm flipV="1">
                <a:off x="4311" y="1672"/>
                <a:ext cx="114" cy="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 flipV="1">
                <a:off x="4316" y="1697"/>
                <a:ext cx="127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>
                <a:off x="4325" y="1692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>
                <a:off x="4339" y="1686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>
                <a:off x="4357" y="1680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0" name="Line 41"/>
              <p:cNvSpPr>
                <a:spLocks noChangeShapeType="1"/>
              </p:cNvSpPr>
              <p:nvPr/>
            </p:nvSpPr>
            <p:spPr bwMode="auto">
              <a:xfrm>
                <a:off x="4374" y="1674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1" name="Line 42"/>
              <p:cNvSpPr>
                <a:spLocks noChangeShapeType="1"/>
              </p:cNvSpPr>
              <p:nvPr/>
            </p:nvSpPr>
            <p:spPr bwMode="auto">
              <a:xfrm>
                <a:off x="4390" y="1668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2" name="Line 43"/>
              <p:cNvSpPr>
                <a:spLocks noChangeShapeType="1"/>
              </p:cNvSpPr>
              <p:nvPr/>
            </p:nvSpPr>
            <p:spPr bwMode="auto">
              <a:xfrm>
                <a:off x="4407" y="1665"/>
                <a:ext cx="15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331" y="1750"/>
                <a:ext cx="100" cy="9"/>
              </a:xfrm>
              <a:custGeom>
                <a:avLst/>
                <a:gdLst>
                  <a:gd name="T0" fmla="*/ 0 w 100"/>
                  <a:gd name="T1" fmla="*/ 8 h 9"/>
                  <a:gd name="T2" fmla="*/ 21 w 100"/>
                  <a:gd name="T3" fmla="*/ 2 h 9"/>
                  <a:gd name="T4" fmla="*/ 36 w 100"/>
                  <a:gd name="T5" fmla="*/ 8 h 9"/>
                  <a:gd name="T6" fmla="*/ 51 w 100"/>
                  <a:gd name="T7" fmla="*/ 1 h 9"/>
                  <a:gd name="T8" fmla="*/ 67 w 100"/>
                  <a:gd name="T9" fmla="*/ 9 h 9"/>
                  <a:gd name="T10" fmla="*/ 85 w 100"/>
                  <a:gd name="T11" fmla="*/ 1 h 9"/>
                  <a:gd name="T12" fmla="*/ 100 w 100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9">
                    <a:moveTo>
                      <a:pt x="0" y="8"/>
                    </a:moveTo>
                    <a:cubicBezTo>
                      <a:pt x="3" y="7"/>
                      <a:pt x="15" y="2"/>
                      <a:pt x="21" y="2"/>
                    </a:cubicBezTo>
                    <a:cubicBezTo>
                      <a:pt x="27" y="2"/>
                      <a:pt x="31" y="8"/>
                      <a:pt x="36" y="8"/>
                    </a:cubicBezTo>
                    <a:cubicBezTo>
                      <a:pt x="41" y="8"/>
                      <a:pt x="46" y="1"/>
                      <a:pt x="51" y="1"/>
                    </a:cubicBezTo>
                    <a:cubicBezTo>
                      <a:pt x="56" y="1"/>
                      <a:pt x="61" y="9"/>
                      <a:pt x="67" y="9"/>
                    </a:cubicBezTo>
                    <a:cubicBezTo>
                      <a:pt x="73" y="9"/>
                      <a:pt x="80" y="2"/>
                      <a:pt x="85" y="1"/>
                    </a:cubicBezTo>
                    <a:cubicBezTo>
                      <a:pt x="90" y="0"/>
                      <a:pt x="97" y="4"/>
                      <a:pt x="100" y="5"/>
                    </a:cubicBezTo>
                  </a:path>
                </a:pathLst>
              </a:cu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346" y="1770"/>
                <a:ext cx="67" cy="7"/>
              </a:xfrm>
              <a:custGeom>
                <a:avLst/>
                <a:gdLst>
                  <a:gd name="T0" fmla="*/ 0 w 67"/>
                  <a:gd name="T1" fmla="*/ 5 h 7"/>
                  <a:gd name="T2" fmla="*/ 21 w 67"/>
                  <a:gd name="T3" fmla="*/ 0 h 7"/>
                  <a:gd name="T4" fmla="*/ 36 w 67"/>
                  <a:gd name="T5" fmla="*/ 5 h 7"/>
                  <a:gd name="T6" fmla="*/ 49 w 67"/>
                  <a:gd name="T7" fmla="*/ 3 h 7"/>
                  <a:gd name="T8" fmla="*/ 67 w 6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7">
                    <a:moveTo>
                      <a:pt x="0" y="5"/>
                    </a:moveTo>
                    <a:cubicBezTo>
                      <a:pt x="3" y="4"/>
                      <a:pt x="15" y="0"/>
                      <a:pt x="21" y="0"/>
                    </a:cubicBezTo>
                    <a:cubicBezTo>
                      <a:pt x="27" y="0"/>
                      <a:pt x="31" y="4"/>
                      <a:pt x="36" y="5"/>
                    </a:cubicBezTo>
                    <a:cubicBezTo>
                      <a:pt x="41" y="6"/>
                      <a:pt x="44" y="3"/>
                      <a:pt x="49" y="3"/>
                    </a:cubicBezTo>
                    <a:cubicBezTo>
                      <a:pt x="54" y="3"/>
                      <a:pt x="64" y="6"/>
                      <a:pt x="67" y="7"/>
                    </a:cubicBezTo>
                  </a:path>
                </a:pathLst>
              </a:cu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grpSp>
          <p:nvGrpSpPr>
            <p:cNvPr id="18" name="17 Grupo"/>
            <p:cNvGrpSpPr/>
            <p:nvPr/>
          </p:nvGrpSpPr>
          <p:grpSpPr>
            <a:xfrm>
              <a:off x="5614322" y="4622749"/>
              <a:ext cx="230463" cy="203798"/>
              <a:chOff x="6599238" y="3173403"/>
              <a:chExt cx="384175" cy="339725"/>
            </a:xfrm>
          </p:grpSpPr>
          <p:sp>
            <p:nvSpPr>
              <p:cNvPr id="32" name="Oval 16"/>
              <p:cNvSpPr>
                <a:spLocks noChangeArrowheads="1"/>
              </p:cNvSpPr>
              <p:nvPr/>
            </p:nvSpPr>
            <p:spPr bwMode="auto">
              <a:xfrm>
                <a:off x="6599238" y="3173403"/>
                <a:ext cx="384175" cy="339725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6668334" y="3230821"/>
                <a:ext cx="240455" cy="179432"/>
              </a:xfrm>
              <a:custGeom>
                <a:avLst/>
                <a:gdLst>
                  <a:gd name="T0" fmla="*/ 0 w 998"/>
                  <a:gd name="T1" fmla="*/ 544 h 862"/>
                  <a:gd name="T2" fmla="*/ 0 w 998"/>
                  <a:gd name="T3" fmla="*/ 862 h 862"/>
                  <a:gd name="T4" fmla="*/ 998 w 998"/>
                  <a:gd name="T5" fmla="*/ 862 h 862"/>
                  <a:gd name="T6" fmla="*/ 998 w 998"/>
                  <a:gd name="T7" fmla="*/ 0 h 862"/>
                  <a:gd name="T8" fmla="*/ 907 w 998"/>
                  <a:gd name="T9" fmla="*/ 0 h 862"/>
                  <a:gd name="T10" fmla="*/ 907 w 998"/>
                  <a:gd name="T11" fmla="*/ 544 h 862"/>
                  <a:gd name="T12" fmla="*/ 862 w 998"/>
                  <a:gd name="T13" fmla="*/ 544 h 862"/>
                  <a:gd name="T14" fmla="*/ 862 w 998"/>
                  <a:gd name="T15" fmla="*/ 45 h 862"/>
                  <a:gd name="T16" fmla="*/ 862 w 998"/>
                  <a:gd name="T17" fmla="*/ 0 h 862"/>
                  <a:gd name="T18" fmla="*/ 771 w 998"/>
                  <a:gd name="T19" fmla="*/ 0 h 862"/>
                  <a:gd name="T20" fmla="*/ 771 w 998"/>
                  <a:gd name="T21" fmla="*/ 544 h 862"/>
                  <a:gd name="T22" fmla="*/ 681 w 998"/>
                  <a:gd name="T23" fmla="*/ 544 h 862"/>
                  <a:gd name="T24" fmla="*/ 681 w 998"/>
                  <a:gd name="T25" fmla="*/ 317 h 862"/>
                  <a:gd name="T26" fmla="*/ 454 w 998"/>
                  <a:gd name="T27" fmla="*/ 544 h 862"/>
                  <a:gd name="T28" fmla="*/ 454 w 998"/>
                  <a:gd name="T29" fmla="*/ 317 h 862"/>
                  <a:gd name="T30" fmla="*/ 227 w 998"/>
                  <a:gd name="T31" fmla="*/ 544 h 862"/>
                  <a:gd name="T32" fmla="*/ 227 w 998"/>
                  <a:gd name="T33" fmla="*/ 317 h 862"/>
                  <a:gd name="T34" fmla="*/ 0 w 998"/>
                  <a:gd name="T35" fmla="*/ 544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8" h="862">
                    <a:moveTo>
                      <a:pt x="0" y="544"/>
                    </a:moveTo>
                    <a:lnTo>
                      <a:pt x="0" y="862"/>
                    </a:lnTo>
                    <a:lnTo>
                      <a:pt x="998" y="862"/>
                    </a:lnTo>
                    <a:lnTo>
                      <a:pt x="998" y="0"/>
                    </a:lnTo>
                    <a:lnTo>
                      <a:pt x="907" y="0"/>
                    </a:lnTo>
                    <a:lnTo>
                      <a:pt x="907" y="544"/>
                    </a:lnTo>
                    <a:lnTo>
                      <a:pt x="862" y="544"/>
                    </a:lnTo>
                    <a:lnTo>
                      <a:pt x="862" y="45"/>
                    </a:lnTo>
                    <a:lnTo>
                      <a:pt x="862" y="0"/>
                    </a:lnTo>
                    <a:lnTo>
                      <a:pt x="771" y="0"/>
                    </a:lnTo>
                    <a:lnTo>
                      <a:pt x="771" y="544"/>
                    </a:lnTo>
                    <a:lnTo>
                      <a:pt x="681" y="544"/>
                    </a:lnTo>
                    <a:lnTo>
                      <a:pt x="681" y="317"/>
                    </a:lnTo>
                    <a:lnTo>
                      <a:pt x="454" y="544"/>
                    </a:lnTo>
                    <a:lnTo>
                      <a:pt x="454" y="317"/>
                    </a:lnTo>
                    <a:lnTo>
                      <a:pt x="227" y="544"/>
                    </a:lnTo>
                    <a:lnTo>
                      <a:pt x="227" y="317"/>
                    </a:lnTo>
                    <a:lnTo>
                      <a:pt x="0" y="544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mpd="sng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grpSp>
          <p:nvGrpSpPr>
            <p:cNvPr id="19" name="18 Grupo"/>
            <p:cNvGrpSpPr/>
            <p:nvPr/>
          </p:nvGrpSpPr>
          <p:grpSpPr>
            <a:xfrm>
              <a:off x="6384918" y="5137002"/>
              <a:ext cx="230463" cy="203798"/>
              <a:chOff x="6599238" y="3173403"/>
              <a:chExt cx="384175" cy="339725"/>
            </a:xfrm>
          </p:grpSpPr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6599238" y="3173403"/>
                <a:ext cx="384175" cy="339725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6668334" y="3230821"/>
                <a:ext cx="240455" cy="179432"/>
              </a:xfrm>
              <a:custGeom>
                <a:avLst/>
                <a:gdLst>
                  <a:gd name="T0" fmla="*/ 0 w 998"/>
                  <a:gd name="T1" fmla="*/ 544 h 862"/>
                  <a:gd name="T2" fmla="*/ 0 w 998"/>
                  <a:gd name="T3" fmla="*/ 862 h 862"/>
                  <a:gd name="T4" fmla="*/ 998 w 998"/>
                  <a:gd name="T5" fmla="*/ 862 h 862"/>
                  <a:gd name="T6" fmla="*/ 998 w 998"/>
                  <a:gd name="T7" fmla="*/ 0 h 862"/>
                  <a:gd name="T8" fmla="*/ 907 w 998"/>
                  <a:gd name="T9" fmla="*/ 0 h 862"/>
                  <a:gd name="T10" fmla="*/ 907 w 998"/>
                  <a:gd name="T11" fmla="*/ 544 h 862"/>
                  <a:gd name="T12" fmla="*/ 862 w 998"/>
                  <a:gd name="T13" fmla="*/ 544 h 862"/>
                  <a:gd name="T14" fmla="*/ 862 w 998"/>
                  <a:gd name="T15" fmla="*/ 45 h 862"/>
                  <a:gd name="T16" fmla="*/ 862 w 998"/>
                  <a:gd name="T17" fmla="*/ 0 h 862"/>
                  <a:gd name="T18" fmla="*/ 771 w 998"/>
                  <a:gd name="T19" fmla="*/ 0 h 862"/>
                  <a:gd name="T20" fmla="*/ 771 w 998"/>
                  <a:gd name="T21" fmla="*/ 544 h 862"/>
                  <a:gd name="T22" fmla="*/ 681 w 998"/>
                  <a:gd name="T23" fmla="*/ 544 h 862"/>
                  <a:gd name="T24" fmla="*/ 681 w 998"/>
                  <a:gd name="T25" fmla="*/ 317 h 862"/>
                  <a:gd name="T26" fmla="*/ 454 w 998"/>
                  <a:gd name="T27" fmla="*/ 544 h 862"/>
                  <a:gd name="T28" fmla="*/ 454 w 998"/>
                  <a:gd name="T29" fmla="*/ 317 h 862"/>
                  <a:gd name="T30" fmla="*/ 227 w 998"/>
                  <a:gd name="T31" fmla="*/ 544 h 862"/>
                  <a:gd name="T32" fmla="*/ 227 w 998"/>
                  <a:gd name="T33" fmla="*/ 317 h 862"/>
                  <a:gd name="T34" fmla="*/ 0 w 998"/>
                  <a:gd name="T35" fmla="*/ 544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8" h="862">
                    <a:moveTo>
                      <a:pt x="0" y="544"/>
                    </a:moveTo>
                    <a:lnTo>
                      <a:pt x="0" y="862"/>
                    </a:lnTo>
                    <a:lnTo>
                      <a:pt x="998" y="862"/>
                    </a:lnTo>
                    <a:lnTo>
                      <a:pt x="998" y="0"/>
                    </a:lnTo>
                    <a:lnTo>
                      <a:pt x="907" y="0"/>
                    </a:lnTo>
                    <a:lnTo>
                      <a:pt x="907" y="544"/>
                    </a:lnTo>
                    <a:lnTo>
                      <a:pt x="862" y="544"/>
                    </a:lnTo>
                    <a:lnTo>
                      <a:pt x="862" y="45"/>
                    </a:lnTo>
                    <a:lnTo>
                      <a:pt x="862" y="0"/>
                    </a:lnTo>
                    <a:lnTo>
                      <a:pt x="771" y="0"/>
                    </a:lnTo>
                    <a:lnTo>
                      <a:pt x="771" y="544"/>
                    </a:lnTo>
                    <a:lnTo>
                      <a:pt x="681" y="544"/>
                    </a:lnTo>
                    <a:lnTo>
                      <a:pt x="681" y="317"/>
                    </a:lnTo>
                    <a:lnTo>
                      <a:pt x="454" y="544"/>
                    </a:lnTo>
                    <a:lnTo>
                      <a:pt x="454" y="317"/>
                    </a:lnTo>
                    <a:lnTo>
                      <a:pt x="227" y="544"/>
                    </a:lnTo>
                    <a:lnTo>
                      <a:pt x="227" y="317"/>
                    </a:lnTo>
                    <a:lnTo>
                      <a:pt x="0" y="544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mpd="sng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6140707" y="2067170"/>
              <a:ext cx="230463" cy="20379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2700" algn="ctr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6765083" y="5297721"/>
              <a:ext cx="230463" cy="200941"/>
              <a:chOff x="4316" y="1087"/>
              <a:chExt cx="139" cy="140"/>
            </a:xfrm>
          </p:grpSpPr>
          <p:sp>
            <p:nvSpPr>
              <p:cNvPr id="28" name="Oval 9"/>
              <p:cNvSpPr>
                <a:spLocks noChangeArrowheads="1"/>
              </p:cNvSpPr>
              <p:nvPr/>
            </p:nvSpPr>
            <p:spPr bwMode="auto">
              <a:xfrm>
                <a:off x="4316" y="1087"/>
                <a:ext cx="139" cy="14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668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pic>
            <p:nvPicPr>
              <p:cNvPr id="29" name="Picture 10" descr="AVI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1117"/>
                <a:ext cx="79" cy="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6689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4690304" y="3273742"/>
              <a:ext cx="230463" cy="200941"/>
              <a:chOff x="4316" y="1087"/>
              <a:chExt cx="139" cy="140"/>
            </a:xfrm>
          </p:grpSpPr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4316" y="1087"/>
                <a:ext cx="139" cy="14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668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pic>
            <p:nvPicPr>
              <p:cNvPr id="27" name="Picture 10" descr="AVI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1117"/>
                <a:ext cx="79" cy="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6689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4515700" y="2764224"/>
              <a:ext cx="230463" cy="20379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2700" algn="ctr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6820995" y="4981097"/>
              <a:ext cx="230463" cy="20379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2700" algn="ctr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6609415" y="5211215"/>
              <a:ext cx="230463" cy="20379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2700" algn="ctr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214" name="Rectángulo 2">
            <a:extLst>
              <a:ext uri="{FF2B5EF4-FFF2-40B4-BE49-F238E27FC236}">
                <a16:creationId xmlns="" xmlns:a16="http://schemas.microsoft.com/office/drawing/2014/main" id="{20BEE647-1D94-48C7-AEAC-9EF517537899}"/>
              </a:ext>
            </a:extLst>
          </p:cNvPr>
          <p:cNvSpPr/>
          <p:nvPr/>
        </p:nvSpPr>
        <p:spPr>
          <a:xfrm>
            <a:off x="872067" y="1737355"/>
            <a:ext cx="5799666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PE" sz="2400" b="1" dirty="0">
                <a:ea typeface="Arial Rounded MT Bold" charset="0"/>
                <a:cs typeface="Arial" panose="020B0604020202020204" pitchFamily="34" charset="0"/>
              </a:rPr>
              <a:t>18 infraestructuras </a:t>
            </a:r>
            <a:r>
              <a:rPr lang="es-PE" sz="2400" b="1" dirty="0" smtClean="0">
                <a:ea typeface="Arial Rounded MT Bold" charset="0"/>
                <a:cs typeface="Arial" panose="020B0604020202020204" pitchFamily="34" charset="0"/>
              </a:rPr>
              <a:t>logísticas </a:t>
            </a:r>
            <a:r>
              <a:rPr lang="es-PE" sz="2400" dirty="0" smtClean="0">
                <a:ea typeface="Arial Rounded MT Bold" charset="0"/>
                <a:cs typeface="Arial" panose="020B0604020202020204" pitchFamily="34" charset="0"/>
              </a:rPr>
              <a:t>que </a:t>
            </a:r>
            <a:r>
              <a:rPr lang="es-PE" sz="2400" dirty="0">
                <a:ea typeface="Arial Rounded MT Bold" charset="0"/>
                <a:cs typeface="Arial" panose="020B0604020202020204" pitchFamily="34" charset="0"/>
              </a:rPr>
              <a:t>impactan en la competitividad nacional.</a:t>
            </a:r>
            <a:endParaRPr lang="es-PE" sz="2400" b="1" dirty="0">
              <a:ea typeface="Arial Rounded MT Bold" charset="0"/>
              <a:cs typeface="Arial" panose="020B0604020202020204" pitchFamily="34" charset="0"/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1264119" y="2863570"/>
            <a:ext cx="4943669" cy="388937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Tipologías de plataformas logísticas identificadas</a:t>
            </a:r>
          </a:p>
        </p:txBody>
      </p: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1261273" y="3246099"/>
            <a:ext cx="4946515" cy="2939601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444500" marR="0" lvl="0" algn="just" defTabSz="914400" eaLnBrk="1" fontAlgn="auto" latinLnBrk="0" hangingPunct="1"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Áreas logísticas de distribución urbana y consolidación de cargas</a:t>
            </a:r>
          </a:p>
          <a:p>
            <a:pPr marL="444500" marR="0" lvl="0" algn="just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Áreas logísticas de apoyo en frontera</a:t>
            </a:r>
          </a:p>
          <a:p>
            <a:pPr marL="444500" marR="0" lvl="0" algn="just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Áreas logísticas de consolidación de cargas regionales</a:t>
            </a:r>
          </a:p>
          <a:p>
            <a:pPr marL="444500" marR="0" lvl="0" algn="just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Zonas de Actividad Logística (ZAL) portuarias</a:t>
            </a:r>
          </a:p>
          <a:p>
            <a:pPr marL="444500" marR="0" lvl="0" algn="just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E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Puertos Secos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marR="0" lvl="0" algn="just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Centros de Carga Aérea</a:t>
            </a:r>
          </a:p>
          <a:p>
            <a:pPr marL="444500" marR="0" lvl="0" algn="just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Plataformas multimodales</a:t>
            </a:r>
          </a:p>
        </p:txBody>
      </p:sp>
      <p:grpSp>
        <p:nvGrpSpPr>
          <p:cNvPr id="218" name="Group 8"/>
          <p:cNvGrpSpPr>
            <a:grpSpLocks/>
          </p:cNvGrpSpPr>
          <p:nvPr/>
        </p:nvGrpSpPr>
        <p:grpSpPr bwMode="auto">
          <a:xfrm>
            <a:off x="1329335" y="5394189"/>
            <a:ext cx="388800" cy="352800"/>
            <a:chOff x="4316" y="1087"/>
            <a:chExt cx="139" cy="140"/>
          </a:xfrm>
        </p:grpSpPr>
        <p:sp>
          <p:nvSpPr>
            <p:cNvPr id="241" name="Oval 9"/>
            <p:cNvSpPr>
              <a:spLocks noChangeArrowheads="1"/>
            </p:cNvSpPr>
            <p:nvPr/>
          </p:nvSpPr>
          <p:spPr bwMode="auto">
            <a:xfrm>
              <a:off x="4316" y="1087"/>
              <a:ext cx="139" cy="14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668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42" name="Picture 10" descr="AV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1117"/>
              <a:ext cx="79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668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9" name="Group 11"/>
          <p:cNvGrpSpPr>
            <a:grpSpLocks/>
          </p:cNvGrpSpPr>
          <p:nvPr/>
        </p:nvGrpSpPr>
        <p:grpSpPr bwMode="auto">
          <a:xfrm>
            <a:off x="1321145" y="4654567"/>
            <a:ext cx="424800" cy="352800"/>
            <a:chOff x="4291" y="1279"/>
            <a:chExt cx="175" cy="141"/>
          </a:xfrm>
        </p:grpSpPr>
        <p:sp>
          <p:nvSpPr>
            <p:cNvPr id="239" name="Oval 12"/>
            <p:cNvSpPr>
              <a:spLocks noChangeArrowheads="1"/>
            </p:cNvSpPr>
            <p:nvPr/>
          </p:nvSpPr>
          <p:spPr bwMode="auto">
            <a:xfrm>
              <a:off x="4318" y="1279"/>
              <a:ext cx="138" cy="14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40" name="Picture 13" descr="barco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1305"/>
              <a:ext cx="175" cy="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0" name="219 Grupo"/>
          <p:cNvGrpSpPr/>
          <p:nvPr/>
        </p:nvGrpSpPr>
        <p:grpSpPr>
          <a:xfrm>
            <a:off x="1344739" y="4253597"/>
            <a:ext cx="388800" cy="352800"/>
            <a:chOff x="6599238" y="3173403"/>
            <a:chExt cx="384175" cy="339725"/>
          </a:xfrm>
        </p:grpSpPr>
        <p:sp>
          <p:nvSpPr>
            <p:cNvPr id="237" name="Oval 16"/>
            <p:cNvSpPr>
              <a:spLocks noChangeArrowheads="1"/>
            </p:cNvSpPr>
            <p:nvPr/>
          </p:nvSpPr>
          <p:spPr bwMode="auto">
            <a:xfrm>
              <a:off x="6599238" y="3173403"/>
              <a:ext cx="384175" cy="339725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8" name="Freeform 17"/>
            <p:cNvSpPr>
              <a:spLocks/>
            </p:cNvSpPr>
            <p:nvPr/>
          </p:nvSpPr>
          <p:spPr bwMode="auto">
            <a:xfrm>
              <a:off x="6668334" y="3230821"/>
              <a:ext cx="240455" cy="179432"/>
            </a:xfrm>
            <a:custGeom>
              <a:avLst/>
              <a:gdLst>
                <a:gd name="T0" fmla="*/ 0 w 998"/>
                <a:gd name="T1" fmla="*/ 544 h 862"/>
                <a:gd name="T2" fmla="*/ 0 w 998"/>
                <a:gd name="T3" fmla="*/ 862 h 862"/>
                <a:gd name="T4" fmla="*/ 998 w 998"/>
                <a:gd name="T5" fmla="*/ 862 h 862"/>
                <a:gd name="T6" fmla="*/ 998 w 998"/>
                <a:gd name="T7" fmla="*/ 0 h 862"/>
                <a:gd name="T8" fmla="*/ 907 w 998"/>
                <a:gd name="T9" fmla="*/ 0 h 862"/>
                <a:gd name="T10" fmla="*/ 907 w 998"/>
                <a:gd name="T11" fmla="*/ 544 h 862"/>
                <a:gd name="T12" fmla="*/ 862 w 998"/>
                <a:gd name="T13" fmla="*/ 544 h 862"/>
                <a:gd name="T14" fmla="*/ 862 w 998"/>
                <a:gd name="T15" fmla="*/ 45 h 862"/>
                <a:gd name="T16" fmla="*/ 862 w 998"/>
                <a:gd name="T17" fmla="*/ 0 h 862"/>
                <a:gd name="T18" fmla="*/ 771 w 998"/>
                <a:gd name="T19" fmla="*/ 0 h 862"/>
                <a:gd name="T20" fmla="*/ 771 w 998"/>
                <a:gd name="T21" fmla="*/ 544 h 862"/>
                <a:gd name="T22" fmla="*/ 681 w 998"/>
                <a:gd name="T23" fmla="*/ 544 h 862"/>
                <a:gd name="T24" fmla="*/ 681 w 998"/>
                <a:gd name="T25" fmla="*/ 317 h 862"/>
                <a:gd name="T26" fmla="*/ 454 w 998"/>
                <a:gd name="T27" fmla="*/ 544 h 862"/>
                <a:gd name="T28" fmla="*/ 454 w 998"/>
                <a:gd name="T29" fmla="*/ 317 h 862"/>
                <a:gd name="T30" fmla="*/ 227 w 998"/>
                <a:gd name="T31" fmla="*/ 544 h 862"/>
                <a:gd name="T32" fmla="*/ 227 w 998"/>
                <a:gd name="T33" fmla="*/ 317 h 862"/>
                <a:gd name="T34" fmla="*/ 0 w 998"/>
                <a:gd name="T35" fmla="*/ 544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8" h="862">
                  <a:moveTo>
                    <a:pt x="0" y="544"/>
                  </a:moveTo>
                  <a:lnTo>
                    <a:pt x="0" y="862"/>
                  </a:lnTo>
                  <a:lnTo>
                    <a:pt x="998" y="862"/>
                  </a:lnTo>
                  <a:lnTo>
                    <a:pt x="998" y="0"/>
                  </a:lnTo>
                  <a:lnTo>
                    <a:pt x="907" y="0"/>
                  </a:lnTo>
                  <a:lnTo>
                    <a:pt x="907" y="544"/>
                  </a:lnTo>
                  <a:lnTo>
                    <a:pt x="862" y="544"/>
                  </a:lnTo>
                  <a:lnTo>
                    <a:pt x="862" y="45"/>
                  </a:lnTo>
                  <a:lnTo>
                    <a:pt x="862" y="0"/>
                  </a:lnTo>
                  <a:lnTo>
                    <a:pt x="771" y="0"/>
                  </a:lnTo>
                  <a:lnTo>
                    <a:pt x="771" y="544"/>
                  </a:lnTo>
                  <a:lnTo>
                    <a:pt x="681" y="544"/>
                  </a:lnTo>
                  <a:lnTo>
                    <a:pt x="681" y="317"/>
                  </a:lnTo>
                  <a:lnTo>
                    <a:pt x="454" y="544"/>
                  </a:lnTo>
                  <a:lnTo>
                    <a:pt x="454" y="317"/>
                  </a:lnTo>
                  <a:lnTo>
                    <a:pt x="227" y="544"/>
                  </a:lnTo>
                  <a:lnTo>
                    <a:pt x="227" y="317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21" name="Group 28"/>
          <p:cNvGrpSpPr>
            <a:grpSpLocks/>
          </p:cNvGrpSpPr>
          <p:nvPr/>
        </p:nvGrpSpPr>
        <p:grpSpPr bwMode="auto">
          <a:xfrm>
            <a:off x="1339145" y="3829635"/>
            <a:ext cx="388800" cy="352800"/>
            <a:chOff x="4318" y="2028"/>
            <a:chExt cx="138" cy="141"/>
          </a:xfrm>
        </p:grpSpPr>
        <p:sp>
          <p:nvSpPr>
            <p:cNvPr id="235" name="Oval 29"/>
            <p:cNvSpPr>
              <a:spLocks noChangeArrowheads="1"/>
            </p:cNvSpPr>
            <p:nvPr/>
          </p:nvSpPr>
          <p:spPr bwMode="auto">
            <a:xfrm>
              <a:off x="4318" y="2028"/>
              <a:ext cx="138" cy="14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36" name="Picture 30" descr="valla_aduan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384"/>
            <a:stretch>
              <a:fillRect/>
            </a:stretch>
          </p:blipFill>
          <p:spPr bwMode="auto">
            <a:xfrm>
              <a:off x="4335" y="2050"/>
              <a:ext cx="111" cy="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2" name="Oval 33"/>
          <p:cNvSpPr>
            <a:spLocks noChangeArrowheads="1"/>
          </p:cNvSpPr>
          <p:nvPr/>
        </p:nvSpPr>
        <p:spPr bwMode="auto">
          <a:xfrm>
            <a:off x="1329923" y="3386249"/>
            <a:ext cx="388279" cy="3528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44" name="243 Grupo"/>
          <p:cNvGrpSpPr/>
          <p:nvPr/>
        </p:nvGrpSpPr>
        <p:grpSpPr>
          <a:xfrm>
            <a:off x="1339145" y="5797370"/>
            <a:ext cx="388800" cy="352800"/>
            <a:chOff x="1330754" y="5559165"/>
            <a:chExt cx="388800" cy="352800"/>
          </a:xfrm>
        </p:grpSpPr>
        <p:sp>
          <p:nvSpPr>
            <p:cNvPr id="224" name="Oval 35"/>
            <p:cNvSpPr>
              <a:spLocks noChangeArrowheads="1"/>
            </p:cNvSpPr>
            <p:nvPr/>
          </p:nvSpPr>
          <p:spPr bwMode="auto">
            <a:xfrm>
              <a:off x="1330754" y="5559165"/>
              <a:ext cx="388800" cy="3528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25" name="Line 36"/>
            <p:cNvSpPr>
              <a:spLocks noChangeShapeType="1"/>
            </p:cNvSpPr>
            <p:nvPr/>
          </p:nvSpPr>
          <p:spPr bwMode="auto">
            <a:xfrm flipV="1">
              <a:off x="1336348" y="5616309"/>
              <a:ext cx="318872" cy="869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26" name="Line 37"/>
            <p:cNvSpPr>
              <a:spLocks noChangeShapeType="1"/>
            </p:cNvSpPr>
            <p:nvPr/>
          </p:nvSpPr>
          <p:spPr bwMode="auto">
            <a:xfrm flipV="1">
              <a:off x="1350334" y="5678421"/>
              <a:ext cx="355235" cy="919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27" name="Line 38"/>
            <p:cNvSpPr>
              <a:spLocks noChangeShapeType="1"/>
            </p:cNvSpPr>
            <p:nvPr/>
          </p:nvSpPr>
          <p:spPr bwMode="auto">
            <a:xfrm>
              <a:off x="1375508" y="5665999"/>
              <a:ext cx="41957" cy="114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28" name="Line 39"/>
            <p:cNvSpPr>
              <a:spLocks noChangeShapeType="1"/>
            </p:cNvSpPr>
            <p:nvPr/>
          </p:nvSpPr>
          <p:spPr bwMode="auto">
            <a:xfrm>
              <a:off x="1414668" y="5651092"/>
              <a:ext cx="41957" cy="114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29" name="Line 40"/>
            <p:cNvSpPr>
              <a:spLocks noChangeShapeType="1"/>
            </p:cNvSpPr>
            <p:nvPr/>
          </p:nvSpPr>
          <p:spPr bwMode="auto">
            <a:xfrm>
              <a:off x="1465016" y="5636185"/>
              <a:ext cx="41957" cy="114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0" name="Line 41"/>
            <p:cNvSpPr>
              <a:spLocks noChangeShapeType="1"/>
            </p:cNvSpPr>
            <p:nvPr/>
          </p:nvSpPr>
          <p:spPr bwMode="auto">
            <a:xfrm>
              <a:off x="1512567" y="5621278"/>
              <a:ext cx="41957" cy="114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1" name="Line 42"/>
            <p:cNvSpPr>
              <a:spLocks noChangeShapeType="1"/>
            </p:cNvSpPr>
            <p:nvPr/>
          </p:nvSpPr>
          <p:spPr bwMode="auto">
            <a:xfrm>
              <a:off x="1557321" y="5606371"/>
              <a:ext cx="41957" cy="114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2" name="Line 43"/>
            <p:cNvSpPr>
              <a:spLocks noChangeShapeType="1"/>
            </p:cNvSpPr>
            <p:nvPr/>
          </p:nvSpPr>
          <p:spPr bwMode="auto">
            <a:xfrm>
              <a:off x="1604872" y="5598917"/>
              <a:ext cx="41957" cy="114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3" name="Freeform 44"/>
            <p:cNvSpPr>
              <a:spLocks/>
            </p:cNvSpPr>
            <p:nvPr/>
          </p:nvSpPr>
          <p:spPr bwMode="auto">
            <a:xfrm>
              <a:off x="1392291" y="5810100"/>
              <a:ext cx="279712" cy="22361"/>
            </a:xfrm>
            <a:custGeom>
              <a:avLst/>
              <a:gdLst>
                <a:gd name="T0" fmla="*/ 0 w 100"/>
                <a:gd name="T1" fmla="*/ 8 h 9"/>
                <a:gd name="T2" fmla="*/ 21 w 100"/>
                <a:gd name="T3" fmla="*/ 2 h 9"/>
                <a:gd name="T4" fmla="*/ 36 w 100"/>
                <a:gd name="T5" fmla="*/ 8 h 9"/>
                <a:gd name="T6" fmla="*/ 51 w 100"/>
                <a:gd name="T7" fmla="*/ 1 h 9"/>
                <a:gd name="T8" fmla="*/ 67 w 100"/>
                <a:gd name="T9" fmla="*/ 9 h 9"/>
                <a:gd name="T10" fmla="*/ 85 w 100"/>
                <a:gd name="T11" fmla="*/ 1 h 9"/>
                <a:gd name="T12" fmla="*/ 100 w 100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9">
                  <a:moveTo>
                    <a:pt x="0" y="8"/>
                  </a:moveTo>
                  <a:cubicBezTo>
                    <a:pt x="3" y="7"/>
                    <a:pt x="15" y="2"/>
                    <a:pt x="21" y="2"/>
                  </a:cubicBezTo>
                  <a:cubicBezTo>
                    <a:pt x="27" y="2"/>
                    <a:pt x="31" y="8"/>
                    <a:pt x="36" y="8"/>
                  </a:cubicBezTo>
                  <a:cubicBezTo>
                    <a:pt x="41" y="8"/>
                    <a:pt x="46" y="1"/>
                    <a:pt x="51" y="1"/>
                  </a:cubicBezTo>
                  <a:cubicBezTo>
                    <a:pt x="56" y="1"/>
                    <a:pt x="61" y="9"/>
                    <a:pt x="67" y="9"/>
                  </a:cubicBezTo>
                  <a:cubicBezTo>
                    <a:pt x="73" y="9"/>
                    <a:pt x="80" y="2"/>
                    <a:pt x="85" y="1"/>
                  </a:cubicBezTo>
                  <a:cubicBezTo>
                    <a:pt x="90" y="0"/>
                    <a:pt x="97" y="4"/>
                    <a:pt x="100" y="5"/>
                  </a:cubicBezTo>
                </a:path>
              </a:pathLst>
            </a:custGeom>
            <a:noFill/>
            <a:ln w="952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4" name="Freeform 45"/>
            <p:cNvSpPr>
              <a:spLocks/>
            </p:cNvSpPr>
            <p:nvPr/>
          </p:nvSpPr>
          <p:spPr bwMode="auto">
            <a:xfrm>
              <a:off x="1434248" y="5859790"/>
              <a:ext cx="187407" cy="17392"/>
            </a:xfrm>
            <a:custGeom>
              <a:avLst/>
              <a:gdLst>
                <a:gd name="T0" fmla="*/ 0 w 67"/>
                <a:gd name="T1" fmla="*/ 5 h 7"/>
                <a:gd name="T2" fmla="*/ 21 w 67"/>
                <a:gd name="T3" fmla="*/ 0 h 7"/>
                <a:gd name="T4" fmla="*/ 36 w 67"/>
                <a:gd name="T5" fmla="*/ 5 h 7"/>
                <a:gd name="T6" fmla="*/ 49 w 67"/>
                <a:gd name="T7" fmla="*/ 3 h 7"/>
                <a:gd name="T8" fmla="*/ 67 w 6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">
                  <a:moveTo>
                    <a:pt x="0" y="5"/>
                  </a:moveTo>
                  <a:cubicBezTo>
                    <a:pt x="3" y="4"/>
                    <a:pt x="15" y="0"/>
                    <a:pt x="21" y="0"/>
                  </a:cubicBezTo>
                  <a:cubicBezTo>
                    <a:pt x="27" y="0"/>
                    <a:pt x="31" y="4"/>
                    <a:pt x="36" y="5"/>
                  </a:cubicBezTo>
                  <a:cubicBezTo>
                    <a:pt x="41" y="6"/>
                    <a:pt x="44" y="3"/>
                    <a:pt x="49" y="3"/>
                  </a:cubicBezTo>
                  <a:cubicBezTo>
                    <a:pt x="54" y="3"/>
                    <a:pt x="64" y="6"/>
                    <a:pt x="67" y="7"/>
                  </a:cubicBezTo>
                </a:path>
              </a:pathLst>
            </a:custGeom>
            <a:noFill/>
            <a:ln w="952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45" name="Group 25"/>
          <p:cNvGrpSpPr>
            <a:grpSpLocks/>
          </p:cNvGrpSpPr>
          <p:nvPr/>
        </p:nvGrpSpPr>
        <p:grpSpPr bwMode="auto">
          <a:xfrm>
            <a:off x="1281102" y="5029545"/>
            <a:ext cx="464843" cy="333668"/>
            <a:chOff x="4291" y="1447"/>
            <a:chExt cx="175" cy="141"/>
          </a:xfrm>
        </p:grpSpPr>
        <p:sp>
          <p:nvSpPr>
            <p:cNvPr id="246" name="Oval 26"/>
            <p:cNvSpPr>
              <a:spLocks noChangeArrowheads="1"/>
            </p:cNvSpPr>
            <p:nvPr/>
          </p:nvSpPr>
          <p:spPr bwMode="auto">
            <a:xfrm>
              <a:off x="4318" y="1447"/>
              <a:ext cx="138" cy="14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47" name="Picture 27" descr="barco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1473"/>
              <a:ext cx="175" cy="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05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38200" y="955328"/>
            <a:ext cx="6332457" cy="757093"/>
          </a:xfrm>
        </p:spPr>
        <p:txBody>
          <a:bodyPr/>
          <a:lstStyle/>
          <a:p>
            <a:r>
              <a:rPr lang="es-PE" b="1" dirty="0"/>
              <a:t>RED NACIONAL DE TRUCK CENTERS</a:t>
            </a:r>
          </a:p>
        </p:txBody>
      </p:sp>
      <p:sp>
        <p:nvSpPr>
          <p:cNvPr id="214" name="Rectángulo 2">
            <a:extLst>
              <a:ext uri="{FF2B5EF4-FFF2-40B4-BE49-F238E27FC236}">
                <a16:creationId xmlns="" xmlns:a16="http://schemas.microsoft.com/office/drawing/2014/main" id="{20BEE647-1D94-48C7-AEAC-9EF517537899}"/>
              </a:ext>
            </a:extLst>
          </p:cNvPr>
          <p:cNvSpPr/>
          <p:nvPr/>
        </p:nvSpPr>
        <p:spPr>
          <a:xfrm>
            <a:off x="884179" y="2464980"/>
            <a:ext cx="5335721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PE" sz="2400" b="1" dirty="0">
                <a:ea typeface="Arial Rounded MT Bold" charset="0"/>
                <a:cs typeface="Arial" panose="020B0604020202020204" pitchFamily="34" charset="0"/>
              </a:rPr>
              <a:t>55</a:t>
            </a:r>
            <a:r>
              <a:rPr lang="es-PE" sz="2400" dirty="0">
                <a:ea typeface="Arial Rounded MT Bold" charset="0"/>
                <a:cs typeface="Arial" panose="020B0604020202020204" pitchFamily="34" charset="0"/>
              </a:rPr>
              <a:t> </a:t>
            </a:r>
            <a:r>
              <a:rPr lang="es-PE" sz="2400" b="1" dirty="0">
                <a:ea typeface="Arial Rounded MT Bold" charset="0"/>
                <a:cs typeface="Arial" panose="020B0604020202020204" pitchFamily="34" charset="0"/>
              </a:rPr>
              <a:t>Truck Centers </a:t>
            </a:r>
            <a:r>
              <a:rPr lang="es-PE" sz="2400" dirty="0">
                <a:ea typeface="Arial Rounded MT Bold" charset="0"/>
                <a:cs typeface="Arial" panose="020B0604020202020204" pitchFamily="34" charset="0"/>
              </a:rPr>
              <a:t>cuyo objetivo 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ea typeface="Arial Rounded MT Bold" charset="0"/>
                <a:cs typeface="Arial" panose="020B0604020202020204" pitchFamily="34" charset="0"/>
              </a:rPr>
              <a:t>No ingreso de grandes camiones a la red urbana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ea typeface="Arial Rounded MT Bold" charset="0"/>
                <a:cs typeface="Arial" panose="020B0604020202020204" pitchFamily="34" charset="0"/>
              </a:rPr>
              <a:t>Reducción de accidentes de tránsito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ea typeface="Arial Rounded MT Bold" charset="0"/>
                <a:cs typeface="Arial" panose="020B0604020202020204" pitchFamily="34" charset="0"/>
              </a:rPr>
              <a:t>Formalización del sector transporte</a:t>
            </a:r>
          </a:p>
          <a:p>
            <a:pPr algn="just"/>
            <a:endParaRPr lang="es-PE" sz="2400" b="1" dirty="0">
              <a:ea typeface="Arial Rounded MT Bold" charset="0"/>
              <a:cs typeface="Arial" panose="020B0604020202020204" pitchFamily="34" charset="0"/>
            </a:endParaRPr>
          </a:p>
          <a:p>
            <a:pPr algn="just"/>
            <a:endParaRPr lang="es-PE" sz="2400" b="1" dirty="0">
              <a:ea typeface="Arial Rounded MT Bold" charset="0"/>
              <a:cs typeface="Arial" panose="020B0604020202020204" pitchFamily="34" charset="0"/>
            </a:endParaRPr>
          </a:p>
        </p:txBody>
      </p:sp>
      <p:pic>
        <p:nvPicPr>
          <p:cNvPr id="248" name="Picture 1"/>
          <p:cNvPicPr>
            <a:picLocks noChangeAspect="1" noChangeArrowheads="1"/>
          </p:cNvPicPr>
          <p:nvPr/>
        </p:nvPicPr>
        <p:blipFill>
          <a:blip r:embed="rId2" cstate="print"/>
          <a:srcRect t="1892" b="1020"/>
          <a:stretch>
            <a:fillRect/>
          </a:stretch>
        </p:blipFill>
        <p:spPr bwMode="auto">
          <a:xfrm>
            <a:off x="6833472" y="849898"/>
            <a:ext cx="4722356" cy="55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66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9209" y="1004886"/>
            <a:ext cx="8416041" cy="1040659"/>
          </a:xfrm>
        </p:spPr>
        <p:txBody>
          <a:bodyPr>
            <a:normAutofit/>
          </a:bodyPr>
          <a:lstStyle/>
          <a:p>
            <a:r>
              <a:rPr lang="es-PE" sz="3200" b="1" dirty="0"/>
              <a:t>ESTRUCTURACIÓN FUNCIONAL DE LA RED DE TRANSPORTE E INFRAESTRUCTURA LOGÍSTICA </a:t>
            </a:r>
            <a:endParaRPr lang="es-PE" b="1" dirty="0"/>
          </a:p>
        </p:txBody>
      </p:sp>
      <p:sp>
        <p:nvSpPr>
          <p:cNvPr id="190" name="Marcador de contenido 2">
            <a:extLst>
              <a:ext uri="{FF2B5EF4-FFF2-40B4-BE49-F238E27FC236}">
                <a16:creationId xmlns="" xmlns:a16="http://schemas.microsoft.com/office/drawing/2014/main" id="{3BE59812-2BCE-4DFA-AE4B-7048E5286AF7}"/>
              </a:ext>
            </a:extLst>
          </p:cNvPr>
          <p:cNvSpPr txBox="1">
            <a:spLocks/>
          </p:cNvSpPr>
          <p:nvPr/>
        </p:nvSpPr>
        <p:spPr>
          <a:xfrm>
            <a:off x="9002674" y="2714940"/>
            <a:ext cx="3246673" cy="142811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800" b="1" dirty="0"/>
              <a:t>1 - ÁREA REGIONAL: </a:t>
            </a:r>
            <a:r>
              <a:rPr lang="es-ES" sz="1800" i="1" dirty="0"/>
              <a:t>stockage</a:t>
            </a:r>
          </a:p>
          <a:p>
            <a:pPr marL="0" indent="0">
              <a:spcBef>
                <a:spcPts val="0"/>
              </a:spcBef>
              <a:buNone/>
            </a:pP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b="1" dirty="0"/>
              <a:t>2 - ÁREA METROPOLITANA: </a:t>
            </a:r>
            <a:r>
              <a:rPr lang="es-ES" sz="1800" i="1" dirty="0"/>
              <a:t>cross docking</a:t>
            </a:r>
          </a:p>
          <a:p>
            <a:pPr marL="0" indent="0">
              <a:spcBef>
                <a:spcPts val="0"/>
              </a:spcBef>
              <a:buNone/>
            </a:pP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b="1" dirty="0"/>
              <a:t>3 - CENTRO URBANO: </a:t>
            </a:r>
            <a:r>
              <a:rPr lang="es-ES" sz="1800" dirty="0"/>
              <a:t>Área de concentración de actividades DUM</a:t>
            </a:r>
          </a:p>
        </p:txBody>
      </p:sp>
      <p:pic>
        <p:nvPicPr>
          <p:cNvPr id="201" name="Picture 2" descr="C:\Users\mario2\Downloads\industrial2(1).png">
            <a:extLst>
              <a:ext uri="{FF2B5EF4-FFF2-40B4-BE49-F238E27FC236}">
                <a16:creationId xmlns="" xmlns:a16="http://schemas.microsoft.com/office/drawing/2014/main" id="{0B2AA7C3-1B2F-4215-A04A-E2DBCFEB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445" y="3016644"/>
            <a:ext cx="648805" cy="6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T:\773_DUM\Calculos\GIS\PPT Teialog\iconos\remolque.jpg">
            <a:extLst>
              <a:ext uri="{FF2B5EF4-FFF2-40B4-BE49-F238E27FC236}">
                <a16:creationId xmlns="" xmlns:a16="http://schemas.microsoft.com/office/drawing/2014/main" id="{995A162F-4224-4662-93F2-22F2ADDF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71" y="3924756"/>
            <a:ext cx="87536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" descr="C:\Users\mario2\Downloads\industrial2(1).png">
            <a:extLst>
              <a:ext uri="{FF2B5EF4-FFF2-40B4-BE49-F238E27FC236}">
                <a16:creationId xmlns="" xmlns:a16="http://schemas.microsoft.com/office/drawing/2014/main" id="{29C358ED-6447-49D3-9DF1-98730E02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235" y="2692241"/>
            <a:ext cx="648805" cy="6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" descr="T:\773_DUM\Calculos\GIS\PPT Teialog\iconos\remolque.jpg">
            <a:extLst>
              <a:ext uri="{FF2B5EF4-FFF2-40B4-BE49-F238E27FC236}">
                <a16:creationId xmlns="" xmlns:a16="http://schemas.microsoft.com/office/drawing/2014/main" id="{2542C1F3-8A96-47F3-A006-362A7AC30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724" y="2872643"/>
            <a:ext cx="87536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C:\Users\mario2\Downloads\industrial2(1).png">
            <a:extLst>
              <a:ext uri="{FF2B5EF4-FFF2-40B4-BE49-F238E27FC236}">
                <a16:creationId xmlns="" xmlns:a16="http://schemas.microsoft.com/office/drawing/2014/main" id="{4912870B-0AEB-47A1-88F3-E1B2AE72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195" y="4286644"/>
            <a:ext cx="648805" cy="6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" descr="T:\773_DUM\Calculos\GIS\PPT Teialog\iconos\remolque.jpg">
            <a:extLst>
              <a:ext uri="{FF2B5EF4-FFF2-40B4-BE49-F238E27FC236}">
                <a16:creationId xmlns="" xmlns:a16="http://schemas.microsoft.com/office/drawing/2014/main" id="{602E077E-5229-4C40-804F-09A59FB3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9921" y="3636756"/>
            <a:ext cx="87536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" descr="C:\Users\mario2\Downloads\industrial2(1).png">
            <a:extLst>
              <a:ext uri="{FF2B5EF4-FFF2-40B4-BE49-F238E27FC236}">
                <a16:creationId xmlns="" xmlns:a16="http://schemas.microsoft.com/office/drawing/2014/main" id="{C83EB3DD-279C-43A7-A8AC-738994B4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289" y="425324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C:\Users\mario2\Downloads\industrial2(1).png">
            <a:extLst>
              <a:ext uri="{FF2B5EF4-FFF2-40B4-BE49-F238E27FC236}">
                <a16:creationId xmlns="" xmlns:a16="http://schemas.microsoft.com/office/drawing/2014/main" id="{DBC19B1D-C26B-4DB1-A507-90ED5D3CE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724" y="472999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" descr="C:\Users\mario2\Downloads\industrial2(1).png">
            <a:extLst>
              <a:ext uri="{FF2B5EF4-FFF2-40B4-BE49-F238E27FC236}">
                <a16:creationId xmlns="" xmlns:a16="http://schemas.microsoft.com/office/drawing/2014/main" id="{8861448A-E161-40FA-831E-12EC97D1F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861" y="53462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" descr="C:\Users\mario2\Downloads\industrial2(1).png">
            <a:extLst>
              <a:ext uri="{FF2B5EF4-FFF2-40B4-BE49-F238E27FC236}">
                <a16:creationId xmlns="" xmlns:a16="http://schemas.microsoft.com/office/drawing/2014/main" id="{89AEFE2E-6ECF-4F14-AE6D-F9DF7768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377" y="54788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6" name="Conector recto de flecha 117">
            <a:extLst>
              <a:ext uri="{FF2B5EF4-FFF2-40B4-BE49-F238E27FC236}">
                <a16:creationId xmlns="" xmlns:a16="http://schemas.microsoft.com/office/drawing/2014/main" id="{AFAAB755-AADD-4DC0-B701-D86306E268B1}"/>
              </a:ext>
            </a:extLst>
          </p:cNvPr>
          <p:cNvCxnSpPr/>
          <p:nvPr/>
        </p:nvCxnSpPr>
        <p:spPr bwMode="auto">
          <a:xfrm flipH="1">
            <a:off x="4637895" y="5612033"/>
            <a:ext cx="1313966" cy="24936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17" name="Picture 2" descr="T:\773_DUM\Calculos\GIS\PPT Teialog\iconos\Camion.jpg">
            <a:extLst>
              <a:ext uri="{FF2B5EF4-FFF2-40B4-BE49-F238E27FC236}">
                <a16:creationId xmlns="" xmlns:a16="http://schemas.microsoft.com/office/drawing/2014/main" id="{E988983F-485B-4FF5-B325-82FE1259B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504" y="5764259"/>
            <a:ext cx="3267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" descr="C:\Users\mario2\Downloads\industrial2(1).png">
            <a:extLst>
              <a:ext uri="{FF2B5EF4-FFF2-40B4-BE49-F238E27FC236}">
                <a16:creationId xmlns="" xmlns:a16="http://schemas.microsoft.com/office/drawing/2014/main" id="{2BEE4D2F-A3A7-4797-80D7-59000218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727" y="549198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0" name="Conector recto de flecha 111">
            <a:extLst>
              <a:ext uri="{FF2B5EF4-FFF2-40B4-BE49-F238E27FC236}">
                <a16:creationId xmlns="" xmlns:a16="http://schemas.microsoft.com/office/drawing/2014/main" id="{63A399F2-1731-46C2-AE4A-FF07A680E62F}"/>
              </a:ext>
            </a:extLst>
          </p:cNvPr>
          <p:cNvCxnSpPr>
            <a:cxnSpLocks/>
          </p:cNvCxnSpPr>
          <p:nvPr/>
        </p:nvCxnSpPr>
        <p:spPr bwMode="auto">
          <a:xfrm>
            <a:off x="3185074" y="5013094"/>
            <a:ext cx="894579" cy="200259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1" name="Conector recto de flecha 116">
            <a:extLst>
              <a:ext uri="{FF2B5EF4-FFF2-40B4-BE49-F238E27FC236}">
                <a16:creationId xmlns="" xmlns:a16="http://schemas.microsoft.com/office/drawing/2014/main" id="{6735472E-24AF-4D58-9995-98749022DC13}"/>
              </a:ext>
            </a:extLst>
          </p:cNvPr>
          <p:cNvCxnSpPr/>
          <p:nvPr/>
        </p:nvCxnSpPr>
        <p:spPr bwMode="auto">
          <a:xfrm flipH="1">
            <a:off x="4426204" y="4806342"/>
            <a:ext cx="256435" cy="97101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22" name="Conector recto de flecha 113">
            <a:extLst>
              <a:ext uri="{FF2B5EF4-FFF2-40B4-BE49-F238E27FC236}">
                <a16:creationId xmlns="" xmlns:a16="http://schemas.microsoft.com/office/drawing/2014/main" id="{0FDFC883-C21B-4ECC-A960-A72A9890203F}"/>
              </a:ext>
            </a:extLst>
          </p:cNvPr>
          <p:cNvCxnSpPr/>
          <p:nvPr/>
        </p:nvCxnSpPr>
        <p:spPr bwMode="auto">
          <a:xfrm>
            <a:off x="4691750" y="4759875"/>
            <a:ext cx="391466" cy="750610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3" name="Conector recto de flecha 115">
            <a:extLst>
              <a:ext uri="{FF2B5EF4-FFF2-40B4-BE49-F238E27FC236}">
                <a16:creationId xmlns="" xmlns:a16="http://schemas.microsoft.com/office/drawing/2014/main" id="{A9B14F0B-E14A-4B0E-B2A6-852D8530BC11}"/>
              </a:ext>
            </a:extLst>
          </p:cNvPr>
          <p:cNvCxnSpPr/>
          <p:nvPr/>
        </p:nvCxnSpPr>
        <p:spPr bwMode="auto">
          <a:xfrm>
            <a:off x="3214724" y="5003421"/>
            <a:ext cx="1057241" cy="835467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26" name="Picture 2" descr="C:\Users\mario2\Downloads\industrial2(1).png">
            <a:extLst>
              <a:ext uri="{FF2B5EF4-FFF2-40B4-BE49-F238E27FC236}">
                <a16:creationId xmlns="" xmlns:a16="http://schemas.microsoft.com/office/drawing/2014/main" id="{E6955139-DB45-44D5-B1AB-EDB461BE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690" y="499529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" descr="C:\Users\mario2\Downloads\industrial2(1).png">
            <a:extLst>
              <a:ext uri="{FF2B5EF4-FFF2-40B4-BE49-F238E27FC236}">
                <a16:creationId xmlns="" xmlns:a16="http://schemas.microsoft.com/office/drawing/2014/main" id="{2506A1CB-B999-44D1-AB7E-6A0DEFF2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894" y="547869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8" name="Conector recto de flecha 112">
            <a:extLst>
              <a:ext uri="{FF2B5EF4-FFF2-40B4-BE49-F238E27FC236}">
                <a16:creationId xmlns="" xmlns:a16="http://schemas.microsoft.com/office/drawing/2014/main" id="{EE429641-F3D1-4A11-92D3-5E8E1A3EAB9F}"/>
              </a:ext>
            </a:extLst>
          </p:cNvPr>
          <p:cNvCxnSpPr/>
          <p:nvPr/>
        </p:nvCxnSpPr>
        <p:spPr bwMode="auto">
          <a:xfrm flipH="1">
            <a:off x="4367895" y="4770001"/>
            <a:ext cx="270000" cy="267205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0" name="Conector recto de flecha 110">
            <a:extLst>
              <a:ext uri="{FF2B5EF4-FFF2-40B4-BE49-F238E27FC236}">
                <a16:creationId xmlns="" xmlns:a16="http://schemas.microsoft.com/office/drawing/2014/main" id="{5992F633-7ED3-4C24-9E5C-2928DD0DE3C9}"/>
              </a:ext>
            </a:extLst>
          </p:cNvPr>
          <p:cNvCxnSpPr/>
          <p:nvPr/>
        </p:nvCxnSpPr>
        <p:spPr bwMode="auto">
          <a:xfrm>
            <a:off x="3227766" y="5037206"/>
            <a:ext cx="291848" cy="531397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31" name="Picture 2" descr="T:\773_DUM\Calculos\GIS\PPT Teialog\iconos\Camion.jpg">
            <a:extLst>
              <a:ext uri="{FF2B5EF4-FFF2-40B4-BE49-F238E27FC236}">
                <a16:creationId xmlns="" xmlns:a16="http://schemas.microsoft.com/office/drawing/2014/main" id="{6679BDB9-6B7B-466A-8078-40C767D4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854" y="3749801"/>
            <a:ext cx="3267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" descr="T:\773_DUM\Calculos\GIS\PPT Teialog\iconos\Camion.jpg">
            <a:extLst>
              <a:ext uri="{FF2B5EF4-FFF2-40B4-BE49-F238E27FC236}">
                <a16:creationId xmlns="" xmlns:a16="http://schemas.microsoft.com/office/drawing/2014/main" id="{8EF3722C-EEEA-42C8-99AD-573B514F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27" y="4279039"/>
            <a:ext cx="3267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2" descr="T:\773_DUM\Calculos\GIS\PPT Teialog\iconos\Camion.jpg">
            <a:extLst>
              <a:ext uri="{FF2B5EF4-FFF2-40B4-BE49-F238E27FC236}">
                <a16:creationId xmlns="" xmlns:a16="http://schemas.microsoft.com/office/drawing/2014/main" id="{E2BAA1AB-FF05-4865-A141-C1C59EC7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989" y="4821206"/>
            <a:ext cx="3267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1065FC7-B2A3-4C8E-95F7-A238E297DC50}"/>
              </a:ext>
            </a:extLst>
          </p:cNvPr>
          <p:cNvSpPr/>
          <p:nvPr/>
        </p:nvSpPr>
        <p:spPr>
          <a:xfrm>
            <a:off x="8984543" y="2597151"/>
            <a:ext cx="3077931" cy="22240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"/>
          <a:stretch/>
        </p:blipFill>
        <p:spPr bwMode="auto">
          <a:xfrm>
            <a:off x="-180810" y="2180493"/>
            <a:ext cx="9165353" cy="441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8948972" y="6261393"/>
            <a:ext cx="31135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s-E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Fuente: </a:t>
            </a:r>
            <a:r>
              <a:rPr lang="es-ES" sz="800" i="1" dirty="0">
                <a:latin typeface="+mj-lt"/>
              </a:rPr>
              <a:t> </a:t>
            </a:r>
            <a:r>
              <a:rPr lang="es-ES" sz="800" i="1" dirty="0" smtClean="0">
                <a:latin typeface="+mj-lt"/>
              </a:rPr>
              <a:t>Estudio de Distribución Urbana de Mercancías de Lima y Callao</a:t>
            </a:r>
            <a:endParaRPr lang="es-ES" sz="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30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399" y="2264106"/>
            <a:ext cx="5681133" cy="1971069"/>
          </a:xfrm>
        </p:spPr>
        <p:txBody>
          <a:bodyPr>
            <a:normAutofit/>
          </a:bodyPr>
          <a:lstStyle/>
          <a:p>
            <a:r>
              <a:rPr lang="es-PE" sz="3600" b="1" dirty="0" smtClean="0">
                <a:latin typeface="Calibri" charset="0"/>
              </a:rPr>
              <a:t>Próximos Pasos</a:t>
            </a:r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5756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63426" y="1136392"/>
            <a:ext cx="929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00"/>
                </a:solidFill>
              </a:rPr>
              <a:t>LOGROS Y PRÓXIMOS PASOS</a:t>
            </a:r>
            <a:endParaRPr lang="es-ES_tradnl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2D9909-EFD5-4863-B8AF-52CB217FAEC8}"/>
              </a:ext>
            </a:extLst>
          </p:cNvPr>
          <p:cNvSpPr/>
          <p:nvPr/>
        </p:nvSpPr>
        <p:spPr>
          <a:xfrm>
            <a:off x="971551" y="1831719"/>
            <a:ext cx="104489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prstClr val="black"/>
                </a:solidFill>
              </a:rPr>
              <a:t>El 07 de junio se aprobó en el Congreso el  Proyecto </a:t>
            </a:r>
            <a:r>
              <a:rPr lang="es-ES_tradnl" sz="2200" dirty="0">
                <a:solidFill>
                  <a:prstClr val="black"/>
                </a:solidFill>
              </a:rPr>
              <a:t>de Ley N° </a:t>
            </a:r>
            <a:r>
              <a:rPr lang="es-ES_tradnl" sz="2200" dirty="0" smtClean="0">
                <a:solidFill>
                  <a:prstClr val="black"/>
                </a:solidFill>
              </a:rPr>
              <a:t>1884/2017-PE, que otorgará al MTC </a:t>
            </a:r>
            <a:r>
              <a:rPr lang="es-PE" sz="2200" dirty="0">
                <a:solidFill>
                  <a:prstClr val="black"/>
                </a:solidFill>
              </a:rPr>
              <a:t>competencias normativas, de planificación, de gestión, de regulación, de fiscalización y de evaluación de Plataformas Logísticas</a:t>
            </a:r>
            <a:r>
              <a:rPr lang="es-PE" sz="2200" dirty="0" smtClean="0">
                <a:solidFill>
                  <a:prstClr val="black"/>
                </a:solidFill>
              </a:rPr>
              <a:t>.</a:t>
            </a:r>
          </a:p>
          <a:p>
            <a:pPr lvl="0" algn="just"/>
            <a:endParaRPr lang="es-PE" sz="2200" dirty="0" smtClean="0">
              <a:solidFill>
                <a:prstClr val="black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E" sz="2200" dirty="0" smtClean="0">
                <a:solidFill>
                  <a:prstClr val="black"/>
                </a:solidFill>
              </a:rPr>
              <a:t>La Dirección General de Transporte Acuático del MTC será el área encargada  de impulsar y coordinar los proyectos y estudios relacionados a los proyectos de plataformas logísticas en el país.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PE" sz="2200" dirty="0">
              <a:solidFill>
                <a:prstClr val="black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E" sz="2200" dirty="0" smtClean="0">
                <a:solidFill>
                  <a:prstClr val="black"/>
                </a:solidFill>
              </a:rPr>
              <a:t>Luego de 120 días de publicada la Ley de Plataformas Logísticas, el MTC emitirá el Reglamento correspondiente.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PE" sz="2200" dirty="0">
              <a:solidFill>
                <a:prstClr val="black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E" sz="2200" dirty="0" smtClean="0">
                <a:solidFill>
                  <a:prstClr val="black"/>
                </a:solidFill>
              </a:rPr>
              <a:t>El MTC tiene como propósito implementar, a la brevedad, los proyectos planteados del Plan de Desarrollo de los Servicios Logísticos. </a:t>
            </a:r>
            <a:r>
              <a:rPr lang="es-ES_tradnl" sz="2200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 txBox="1">
            <a:spLocks/>
          </p:cNvSpPr>
          <p:nvPr/>
        </p:nvSpPr>
        <p:spPr>
          <a:xfrm>
            <a:off x="1742569" y="1757988"/>
            <a:ext cx="9037284" cy="32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PE" sz="4000" b="1" dirty="0" smtClean="0">
                <a:latin typeface="Calibri" charset="0"/>
              </a:rPr>
              <a:t>CONTENIDO</a:t>
            </a:r>
          </a:p>
          <a:p>
            <a:pPr algn="l"/>
            <a:endParaRPr lang="es-PE" sz="2000" b="1" dirty="0" smtClean="0">
              <a:latin typeface="Calibri" charset="0"/>
            </a:endParaRPr>
          </a:p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es-PE" sz="3600" dirty="0">
                <a:solidFill>
                  <a:schemeClr val="tx1"/>
                </a:solidFill>
                <a:latin typeface="Calibri" charset="0"/>
              </a:rPr>
              <a:t>Contexto actual de la </a:t>
            </a:r>
            <a:r>
              <a:rPr lang="es-PE" sz="3600" dirty="0" smtClean="0">
                <a:solidFill>
                  <a:schemeClr val="tx1"/>
                </a:solidFill>
                <a:latin typeface="Calibri" charset="0"/>
              </a:rPr>
              <a:t>Logística </a:t>
            </a:r>
            <a:r>
              <a:rPr lang="es-PE" sz="3600" dirty="0">
                <a:solidFill>
                  <a:schemeClr val="tx1"/>
                </a:solidFill>
                <a:latin typeface="Calibri" charset="0"/>
              </a:rPr>
              <a:t>en el </a:t>
            </a:r>
            <a:r>
              <a:rPr lang="es-PE" sz="3600" dirty="0" smtClean="0">
                <a:solidFill>
                  <a:schemeClr val="tx1"/>
                </a:solidFill>
                <a:latin typeface="Calibri" charset="0"/>
              </a:rPr>
              <a:t>Perú</a:t>
            </a:r>
          </a:p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es-PE" sz="3600" dirty="0">
                <a:solidFill>
                  <a:schemeClr val="tx1"/>
                </a:solidFill>
                <a:latin typeface="Calibri" charset="0"/>
              </a:rPr>
              <a:t>Plan de Desarrollo de Servicios Logísticos</a:t>
            </a:r>
            <a:endParaRPr lang="es-PE" sz="3600" dirty="0" smtClean="0">
              <a:solidFill>
                <a:schemeClr val="tx1"/>
              </a:solidFill>
              <a:latin typeface="Calibri" charset="0"/>
            </a:endParaRPr>
          </a:p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r>
              <a:rPr lang="es-PE" sz="3600" dirty="0">
                <a:solidFill>
                  <a:schemeClr val="tx1"/>
                </a:solidFill>
                <a:latin typeface="Calibri" charset="0"/>
              </a:rPr>
              <a:t>Próximos </a:t>
            </a:r>
            <a:r>
              <a:rPr lang="es-PE" sz="3600" dirty="0" smtClean="0">
                <a:solidFill>
                  <a:schemeClr val="tx1"/>
                </a:solidFill>
                <a:latin typeface="Calibri" charset="0"/>
              </a:rPr>
              <a:t>Pasos</a:t>
            </a:r>
            <a:endParaRPr lang="es-ES_tradnl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894643" y="4793305"/>
            <a:ext cx="3834202" cy="159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FFE1C5"/>
                </a:solidFill>
                <a:effectLst/>
                <a:uLnTx/>
                <a:uFillTx/>
                <a:latin typeface="Calibri" panose="020F0502020204030204"/>
                <a:ea typeface="Frutiger-Light" panose="02020603050405020304" pitchFamily="18" charset="0"/>
                <a:cs typeface="Frutiger-Light" panose="02020603050405020304" pitchFamily="18" charset="0"/>
              </a:rPr>
              <a:t>Junio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i="0" u="none" strike="noStrike" kern="1200" cap="none" spc="0" normalizeH="0" baseline="0" noProof="0" dirty="0">
                <a:ln>
                  <a:noFill/>
                </a:ln>
                <a:solidFill>
                  <a:srgbClr val="FFE1C5"/>
                </a:solidFill>
                <a:effectLst/>
                <a:uLnTx/>
                <a:uFillTx/>
                <a:latin typeface="Calibri" panose="020F0502020204030204"/>
                <a:ea typeface="Frutiger-Light" panose="02020603050405020304" pitchFamily="18" charset="0"/>
                <a:cs typeface="Frutiger-Light" panose="02020603050405020304" pitchFamily="18" charset="0"/>
              </a:rPr>
              <a:t>2018</a:t>
            </a:r>
            <a:endParaRPr kumimoji="0" lang="es-PE" sz="4400" i="0" u="none" strike="noStrike" kern="1200" cap="none" spc="0" normalizeH="0" baseline="0" noProof="0" dirty="0">
              <a:ln>
                <a:noFill/>
              </a:ln>
              <a:solidFill>
                <a:srgbClr val="FFE1C5"/>
              </a:solidFill>
              <a:effectLst/>
              <a:uLnTx/>
              <a:uFillTx/>
              <a:latin typeface="Calibri" panose="020F0502020204030204"/>
              <a:ea typeface="Frutiger-Light" panose="02020603050405020304" pitchFamily="18" charset="0"/>
              <a:cs typeface="Frutiger-Light" panose="02020603050405020304" pitchFamily="18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1003310" y="5447889"/>
            <a:ext cx="9686386" cy="0"/>
          </a:xfrm>
          <a:prstGeom prst="line">
            <a:avLst/>
          </a:prstGeom>
          <a:ln w="9525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98" y="2730685"/>
            <a:ext cx="4050772" cy="81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399" y="2264106"/>
            <a:ext cx="5681133" cy="1971069"/>
          </a:xfrm>
        </p:spPr>
        <p:txBody>
          <a:bodyPr>
            <a:normAutofit/>
          </a:bodyPr>
          <a:lstStyle/>
          <a:p>
            <a:r>
              <a:rPr lang="es-ES" sz="4400" dirty="0">
                <a:latin typeface="Calibri" charset="0"/>
              </a:rPr>
              <a:t>Contexto actual de la </a:t>
            </a:r>
            <a:br>
              <a:rPr lang="es-ES" sz="4400" dirty="0">
                <a:latin typeface="Calibri" charset="0"/>
              </a:rPr>
            </a:br>
            <a:r>
              <a:rPr lang="es-ES" sz="4400" b="1" dirty="0">
                <a:latin typeface="Calibri" charset="0"/>
              </a:rPr>
              <a:t>Log</a:t>
            </a:r>
            <a:r>
              <a:rPr lang="es-PE" sz="4400" b="1" dirty="0">
                <a:latin typeface="Calibri" charset="0"/>
              </a:rPr>
              <a:t>ística en el Perú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14567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0EAFB358-107B-42E4-8B84-CC2B70A5C5A8}"/>
              </a:ext>
            </a:extLst>
          </p:cNvPr>
          <p:cNvSpPr/>
          <p:nvPr/>
        </p:nvSpPr>
        <p:spPr>
          <a:xfrm>
            <a:off x="8389225" y="2327002"/>
            <a:ext cx="2815867" cy="19392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C082F1D-B2E7-40A7-BC58-310543056A49}"/>
              </a:ext>
            </a:extLst>
          </p:cNvPr>
          <p:cNvSpPr/>
          <p:nvPr/>
        </p:nvSpPr>
        <p:spPr>
          <a:xfrm>
            <a:off x="1292030" y="2293158"/>
            <a:ext cx="2815867" cy="19392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EC422FBC-FEA4-432F-A2EE-5053C7AC9B60}"/>
              </a:ext>
            </a:extLst>
          </p:cNvPr>
          <p:cNvSpPr/>
          <p:nvPr/>
        </p:nvSpPr>
        <p:spPr>
          <a:xfrm>
            <a:off x="4791374" y="2330746"/>
            <a:ext cx="2815867" cy="19392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951382" y="1019502"/>
            <a:ext cx="929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</a:rPr>
              <a:t>CONECTIVIDAD FÍSICA AL 2021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951381" y="1456516"/>
            <a:ext cx="1039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El desarrollo de infraestructura y la mejora de los servicios de transporte de carga permiten reducir los costos logísticos del desplazamiento de las mercancías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="" xmlns:a16="http://schemas.microsoft.com/office/drawing/2014/main" id="{68D39725-E643-4293-94EA-B6849DE2E026}"/>
              </a:ext>
            </a:extLst>
          </p:cNvPr>
          <p:cNvSpPr txBox="1"/>
          <p:nvPr/>
        </p:nvSpPr>
        <p:spPr>
          <a:xfrm>
            <a:off x="1154931" y="3770786"/>
            <a:ext cx="309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Red Vial Nacional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="" xmlns:a16="http://schemas.microsoft.com/office/drawing/2014/main" id="{F55519EB-C48D-4D30-995D-C494C8A065D5}"/>
              </a:ext>
            </a:extLst>
          </p:cNvPr>
          <p:cNvSpPr txBox="1"/>
          <p:nvPr/>
        </p:nvSpPr>
        <p:spPr>
          <a:xfrm>
            <a:off x="4654275" y="3770783"/>
            <a:ext cx="309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Red Vial Subnacional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="" xmlns:a16="http://schemas.microsoft.com/office/drawing/2014/main" id="{DB749199-BBDC-4E46-9A22-75F3A9A5028A}"/>
              </a:ext>
            </a:extLst>
          </p:cNvPr>
          <p:cNvSpPr txBox="1"/>
          <p:nvPr/>
        </p:nvSpPr>
        <p:spPr>
          <a:xfrm>
            <a:off x="8252126" y="3770782"/>
            <a:ext cx="309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Seguridad Vial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="" xmlns:a16="http://schemas.microsoft.com/office/drawing/2014/main" id="{B743BD32-5990-44D0-9910-D36E7406DAA0}"/>
              </a:ext>
            </a:extLst>
          </p:cNvPr>
          <p:cNvSpPr txBox="1"/>
          <p:nvPr/>
        </p:nvSpPr>
        <p:spPr>
          <a:xfrm>
            <a:off x="951381" y="4988046"/>
            <a:ext cx="156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pavimentada</a:t>
            </a:r>
          </a:p>
        </p:txBody>
      </p:sp>
      <p:sp>
        <p:nvSpPr>
          <p:cNvPr id="10" name="CuadroTexto 3">
            <a:extLst>
              <a:ext uri="{FF2B5EF4-FFF2-40B4-BE49-F238E27FC236}">
                <a16:creationId xmlns="" xmlns:a16="http://schemas.microsoft.com/office/drawing/2014/main" id="{C86E097E-67A1-49C1-B2A6-251892741B81}"/>
              </a:ext>
            </a:extLst>
          </p:cNvPr>
          <p:cNvSpPr txBox="1"/>
          <p:nvPr/>
        </p:nvSpPr>
        <p:spPr>
          <a:xfrm>
            <a:off x="1568408" y="4313269"/>
            <a:ext cx="211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76,0%   </a:t>
            </a:r>
            <a:r>
              <a:rPr lang="es-ES_tradnl" sz="2000" dirty="0"/>
              <a:t>→  </a:t>
            </a:r>
            <a:r>
              <a:rPr lang="es-ES_tradnl" sz="2000" b="1" dirty="0" smtClean="0"/>
              <a:t>91,3</a:t>
            </a:r>
            <a:r>
              <a:rPr lang="es-ES_tradnl" sz="2000" b="1" dirty="0"/>
              <a:t>%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="" xmlns:a16="http://schemas.microsoft.com/office/drawing/2014/main" id="{5B829720-EE32-4D86-93AE-423C904CFFD9}"/>
              </a:ext>
            </a:extLst>
          </p:cNvPr>
          <p:cNvSpPr txBox="1"/>
          <p:nvPr/>
        </p:nvSpPr>
        <p:spPr>
          <a:xfrm>
            <a:off x="951381" y="4669224"/>
            <a:ext cx="3293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20.372 </a:t>
            </a:r>
            <a:r>
              <a:rPr lang="es-ES_tradnl" sz="2000" dirty="0"/>
              <a:t>km    </a:t>
            </a:r>
            <a:r>
              <a:rPr lang="es-ES_tradnl" sz="2000" dirty="0" smtClean="0"/>
              <a:t>  </a:t>
            </a:r>
            <a:r>
              <a:rPr lang="es-ES_tradnl" sz="2000" b="1" dirty="0" smtClean="0"/>
              <a:t>24.510 </a:t>
            </a:r>
            <a:r>
              <a:rPr lang="es-ES_tradnl" sz="2000" b="1" dirty="0"/>
              <a:t>km</a:t>
            </a:r>
          </a:p>
        </p:txBody>
      </p:sp>
      <p:sp>
        <p:nvSpPr>
          <p:cNvPr id="14" name="CuadroTexto 3">
            <a:extLst>
              <a:ext uri="{FF2B5EF4-FFF2-40B4-BE49-F238E27FC236}">
                <a16:creationId xmlns="" xmlns:a16="http://schemas.microsoft.com/office/drawing/2014/main" id="{26C0CF95-9254-4614-8293-FF2CAD6FEF93}"/>
              </a:ext>
            </a:extLst>
          </p:cNvPr>
          <p:cNvSpPr txBox="1"/>
          <p:nvPr/>
        </p:nvSpPr>
        <p:spPr>
          <a:xfrm>
            <a:off x="951382" y="5512954"/>
            <a:ext cx="31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700 puentes y 6 vías alternas a la C.Central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="" xmlns:a16="http://schemas.microsoft.com/office/drawing/2014/main" id="{DFECA7D1-A725-49E0-AE50-6261432C0620}"/>
              </a:ext>
            </a:extLst>
          </p:cNvPr>
          <p:cNvSpPr txBox="1"/>
          <p:nvPr/>
        </p:nvSpPr>
        <p:spPr>
          <a:xfrm>
            <a:off x="3915398" y="5051289"/>
            <a:ext cx="201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/>
              <a:t>Programa de </a:t>
            </a:r>
          </a:p>
          <a:p>
            <a:pPr algn="r"/>
            <a:r>
              <a:rPr lang="es-ES_tradnl" dirty="0" smtClean="0"/>
              <a:t>Apoyo al </a:t>
            </a:r>
            <a:r>
              <a:rPr lang="es-ES_tradnl" dirty="0" err="1" smtClean="0"/>
              <a:t>Transp</a:t>
            </a:r>
            <a:r>
              <a:rPr lang="es-ES_tradnl" dirty="0" smtClean="0"/>
              <a:t>. </a:t>
            </a:r>
            <a:r>
              <a:rPr lang="es-ES_tradnl" dirty="0" err="1" smtClean="0"/>
              <a:t>Subnacional</a:t>
            </a:r>
            <a:r>
              <a:rPr lang="es-ES_tradnl" b="1" dirty="0" smtClean="0"/>
              <a:t> </a:t>
            </a:r>
          </a:p>
        </p:txBody>
      </p:sp>
      <p:sp>
        <p:nvSpPr>
          <p:cNvPr id="12" name="CuadroTexto 3">
            <a:extLst>
              <a:ext uri="{FF2B5EF4-FFF2-40B4-BE49-F238E27FC236}">
                <a16:creationId xmlns="" xmlns:a16="http://schemas.microsoft.com/office/drawing/2014/main" id="{01D5AC00-1499-4ACB-86F9-12E84E27F087}"/>
              </a:ext>
            </a:extLst>
          </p:cNvPr>
          <p:cNvSpPr txBox="1"/>
          <p:nvPr/>
        </p:nvSpPr>
        <p:spPr>
          <a:xfrm>
            <a:off x="7846116" y="4291256"/>
            <a:ext cx="3953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dirty="0"/>
              <a:t>Disminución de la informalidad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dirty="0"/>
              <a:t>Infraestructura vial segura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dirty="0"/>
              <a:t>Monitoreo de vías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dirty="0"/>
              <a:t>Educación vial y sensibilización</a:t>
            </a:r>
          </a:p>
          <a:p>
            <a:pPr algn="ctr"/>
            <a:endParaRPr lang="es-ES_tradnl" sz="20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2DD91C3-9AEA-4D1B-A8DE-F4438956A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139" y="2454400"/>
            <a:ext cx="1898100" cy="1376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F8A3063-8001-4EF3-B958-E564F3A63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3349" y="2392012"/>
            <a:ext cx="2012346" cy="14505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C9D6D0D-8768-4FD2-9957-696C81991D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0651" y="2392012"/>
            <a:ext cx="1660699" cy="1450800"/>
          </a:xfrm>
          <a:prstGeom prst="rect">
            <a:avLst/>
          </a:prstGeom>
        </p:spPr>
      </p:pic>
      <p:sp>
        <p:nvSpPr>
          <p:cNvPr id="22" name="CuadroTexto 3">
            <a:extLst>
              <a:ext uri="{FF2B5EF4-FFF2-40B4-BE49-F238E27FC236}">
                <a16:creationId xmlns="" xmlns:a16="http://schemas.microsoft.com/office/drawing/2014/main" id="{B743BD32-5990-44D0-9910-D36E7406DAA0}"/>
              </a:ext>
            </a:extLst>
          </p:cNvPr>
          <p:cNvSpPr txBox="1"/>
          <p:nvPr/>
        </p:nvSpPr>
        <p:spPr>
          <a:xfrm>
            <a:off x="2543985" y="4985495"/>
            <a:ext cx="156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pavimentada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146785" y="4319336"/>
            <a:ext cx="1597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/>
              <a:t>2.000 km </a:t>
            </a:r>
            <a:r>
              <a:rPr lang="es-ES_tradnl" sz="2000" dirty="0"/>
              <a:t>pavimentada</a:t>
            </a:r>
            <a:endParaRPr lang="es-ES_tradnl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4479759" y="4328658"/>
            <a:ext cx="1910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dirty="0"/>
              <a:t>PRO </a:t>
            </a:r>
            <a:r>
              <a:rPr lang="es-ES_tradnl" sz="2000" dirty="0" smtClean="0"/>
              <a:t>REGION  	→ </a:t>
            </a:r>
            <a:endParaRPr lang="es-ES_tradnl" sz="2000" dirty="0"/>
          </a:p>
        </p:txBody>
      </p:sp>
      <p:sp>
        <p:nvSpPr>
          <p:cNvPr id="23" name="22 Rectángulo"/>
          <p:cNvSpPr/>
          <p:nvPr/>
        </p:nvSpPr>
        <p:spPr>
          <a:xfrm>
            <a:off x="6173619" y="5185550"/>
            <a:ext cx="1543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dirty="0"/>
              <a:t>1.100 </a:t>
            </a:r>
            <a:r>
              <a:rPr lang="es-ES_tradnl" sz="2000" b="1" dirty="0" smtClean="0"/>
              <a:t>km</a:t>
            </a:r>
          </a:p>
          <a:p>
            <a:pPr algn="ctr"/>
            <a:r>
              <a:rPr lang="es-ES_tradnl" sz="2000" dirty="0" smtClean="0"/>
              <a:t>pavimentada</a:t>
            </a:r>
            <a:endParaRPr lang="es-ES_tradnl" sz="2000" b="1" dirty="0"/>
          </a:p>
        </p:txBody>
      </p:sp>
      <p:sp>
        <p:nvSpPr>
          <p:cNvPr id="24" name="23 Rectángulo"/>
          <p:cNvSpPr/>
          <p:nvPr/>
        </p:nvSpPr>
        <p:spPr>
          <a:xfrm>
            <a:off x="5899709" y="5328288"/>
            <a:ext cx="417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/>
              <a:t>→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9336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BC9B8C42-A8C1-4D1B-A967-E7E87B9BE409}"/>
              </a:ext>
            </a:extLst>
          </p:cNvPr>
          <p:cNvSpPr/>
          <p:nvPr/>
        </p:nvSpPr>
        <p:spPr>
          <a:xfrm>
            <a:off x="8389225" y="2327002"/>
            <a:ext cx="2815867" cy="19392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EDF95882-D6A8-4E75-9A45-5DB05B74810E}"/>
              </a:ext>
            </a:extLst>
          </p:cNvPr>
          <p:cNvSpPr/>
          <p:nvPr/>
        </p:nvSpPr>
        <p:spPr>
          <a:xfrm>
            <a:off x="1292030" y="2293158"/>
            <a:ext cx="2815867" cy="19392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86046A69-4F6E-48B6-B385-564BD9597B40}"/>
              </a:ext>
            </a:extLst>
          </p:cNvPr>
          <p:cNvSpPr/>
          <p:nvPr/>
        </p:nvSpPr>
        <p:spPr>
          <a:xfrm>
            <a:off x="4791374" y="2330746"/>
            <a:ext cx="2815867" cy="19392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951382" y="1019502"/>
            <a:ext cx="929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</a:rPr>
              <a:t>CONECTIVIDAD FÍSICA AL 2021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951381" y="1456516"/>
            <a:ext cx="1039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El desarrollo de infraestructura y la mejora de los servicios de transporte de carga permiten reducir los costos logísticos del desplazamiento de las mercancías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="" xmlns:a16="http://schemas.microsoft.com/office/drawing/2014/main" id="{68D39725-E643-4293-94EA-B6849DE2E026}"/>
              </a:ext>
            </a:extLst>
          </p:cNvPr>
          <p:cNvSpPr txBox="1"/>
          <p:nvPr/>
        </p:nvSpPr>
        <p:spPr>
          <a:xfrm>
            <a:off x="1154931" y="3770786"/>
            <a:ext cx="309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Ferrocarriles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="" xmlns:a16="http://schemas.microsoft.com/office/drawing/2014/main" id="{F55519EB-C48D-4D30-995D-C494C8A065D5}"/>
              </a:ext>
            </a:extLst>
          </p:cNvPr>
          <p:cNvSpPr txBox="1"/>
          <p:nvPr/>
        </p:nvSpPr>
        <p:spPr>
          <a:xfrm>
            <a:off x="4654275" y="3770783"/>
            <a:ext cx="309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Puertos e Hidrovías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="" xmlns:a16="http://schemas.microsoft.com/office/drawing/2014/main" id="{DB749199-BBDC-4E46-9A22-75F3A9A5028A}"/>
              </a:ext>
            </a:extLst>
          </p:cNvPr>
          <p:cNvSpPr txBox="1"/>
          <p:nvPr/>
        </p:nvSpPr>
        <p:spPr>
          <a:xfrm>
            <a:off x="8316398" y="3770783"/>
            <a:ext cx="309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Aeropuertos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="" xmlns:a16="http://schemas.microsoft.com/office/drawing/2014/main" id="{B743BD32-5990-44D0-9910-D36E7406DAA0}"/>
              </a:ext>
            </a:extLst>
          </p:cNvPr>
          <p:cNvSpPr txBox="1"/>
          <p:nvPr/>
        </p:nvSpPr>
        <p:spPr>
          <a:xfrm>
            <a:off x="1376303" y="4687539"/>
            <a:ext cx="264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Red pública de </a:t>
            </a:r>
          </a:p>
          <a:p>
            <a:pPr algn="ctr"/>
            <a:r>
              <a:rPr lang="es-ES_tradnl" sz="2000" dirty="0"/>
              <a:t>vía férrea</a:t>
            </a:r>
          </a:p>
        </p:txBody>
      </p:sp>
      <p:sp>
        <p:nvSpPr>
          <p:cNvPr id="10" name="CuadroTexto 3">
            <a:extLst>
              <a:ext uri="{FF2B5EF4-FFF2-40B4-BE49-F238E27FC236}">
                <a16:creationId xmlns="" xmlns:a16="http://schemas.microsoft.com/office/drawing/2014/main" id="{C86E097E-67A1-49C1-B2A6-251892741B81}"/>
              </a:ext>
            </a:extLst>
          </p:cNvPr>
          <p:cNvSpPr txBox="1"/>
          <p:nvPr/>
        </p:nvSpPr>
        <p:spPr>
          <a:xfrm>
            <a:off x="1292029" y="4313269"/>
            <a:ext cx="2580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1.907 km </a:t>
            </a:r>
            <a:r>
              <a:rPr lang="es-ES_tradnl" sz="2000" dirty="0"/>
              <a:t>→  </a:t>
            </a:r>
            <a:r>
              <a:rPr lang="es-ES_tradnl" sz="2000" b="1" dirty="0" smtClean="0"/>
              <a:t>3.357 km</a:t>
            </a:r>
            <a:endParaRPr lang="es-ES_tradnl" sz="2000" b="1" dirty="0"/>
          </a:p>
        </p:txBody>
      </p:sp>
      <p:sp>
        <p:nvSpPr>
          <p:cNvPr id="12" name="CuadroTexto 3">
            <a:extLst>
              <a:ext uri="{FF2B5EF4-FFF2-40B4-BE49-F238E27FC236}">
                <a16:creationId xmlns="" xmlns:a16="http://schemas.microsoft.com/office/drawing/2014/main" id="{01D5AC00-1499-4ACB-86F9-12E84E27F087}"/>
              </a:ext>
            </a:extLst>
          </p:cNvPr>
          <p:cNvSpPr txBox="1"/>
          <p:nvPr/>
        </p:nvSpPr>
        <p:spPr>
          <a:xfrm>
            <a:off x="7988082" y="5093707"/>
            <a:ext cx="3953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dirty="0"/>
              <a:t>2da. Pista </a:t>
            </a:r>
            <a:r>
              <a:rPr lang="es-ES_tradnl" sz="2000" dirty="0" smtClean="0"/>
              <a:t>AIJC</a:t>
            </a:r>
            <a:endParaRPr lang="es-ES_trad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dirty="0"/>
              <a:t>Rehabilitación de aeropuertos </a:t>
            </a:r>
            <a:r>
              <a:rPr lang="es-ES_tradnl" sz="2000" dirty="0" smtClean="0"/>
              <a:t>no concesionados</a:t>
            </a:r>
            <a:endParaRPr lang="es-ES_tradnl" sz="2000" dirty="0"/>
          </a:p>
          <a:p>
            <a:pPr algn="ctr"/>
            <a:endParaRPr lang="es-ES_tradnl" sz="2000" b="1" dirty="0"/>
          </a:p>
        </p:txBody>
      </p:sp>
      <p:sp>
        <p:nvSpPr>
          <p:cNvPr id="13" name="CuadroTexto 3">
            <a:extLst>
              <a:ext uri="{FF2B5EF4-FFF2-40B4-BE49-F238E27FC236}">
                <a16:creationId xmlns="" xmlns:a16="http://schemas.microsoft.com/office/drawing/2014/main" id="{7960A455-300A-42B7-BDA2-2B7A6724B0A6}"/>
              </a:ext>
            </a:extLst>
          </p:cNvPr>
          <p:cNvSpPr txBox="1"/>
          <p:nvPr/>
        </p:nvSpPr>
        <p:spPr>
          <a:xfrm>
            <a:off x="4341006" y="5401484"/>
            <a:ext cx="3476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_tradnl" sz="2000" dirty="0"/>
              <a:t>Obras en 6 terminales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_tradnl" sz="2000" dirty="0"/>
              <a:t>Dragado en el 1er tramo de Hidrovía</a:t>
            </a:r>
          </a:p>
        </p:txBody>
      </p:sp>
      <p:sp>
        <p:nvSpPr>
          <p:cNvPr id="16" name="CuadroTexto 3">
            <a:extLst>
              <a:ext uri="{FF2B5EF4-FFF2-40B4-BE49-F238E27FC236}">
                <a16:creationId xmlns="" xmlns:a16="http://schemas.microsoft.com/office/drawing/2014/main" id="{644AC8DD-1CB4-4507-ACF3-62E61C4C67DA}"/>
              </a:ext>
            </a:extLst>
          </p:cNvPr>
          <p:cNvSpPr txBox="1"/>
          <p:nvPr/>
        </p:nvSpPr>
        <p:spPr>
          <a:xfrm>
            <a:off x="5088231" y="4285045"/>
            <a:ext cx="211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7  →  </a:t>
            </a:r>
            <a:r>
              <a:rPr lang="es-ES_tradnl" sz="2000" b="1" dirty="0"/>
              <a:t>10</a:t>
            </a:r>
          </a:p>
        </p:txBody>
      </p:sp>
      <p:sp>
        <p:nvSpPr>
          <p:cNvPr id="17" name="CuadroTexto 3">
            <a:extLst>
              <a:ext uri="{FF2B5EF4-FFF2-40B4-BE49-F238E27FC236}">
                <a16:creationId xmlns="" xmlns:a16="http://schemas.microsoft.com/office/drawing/2014/main" id="{23440D11-EF6B-44F6-996E-6A0A65A6544B}"/>
              </a:ext>
            </a:extLst>
          </p:cNvPr>
          <p:cNvSpPr txBox="1"/>
          <p:nvPr/>
        </p:nvSpPr>
        <p:spPr>
          <a:xfrm>
            <a:off x="4899105" y="4639051"/>
            <a:ext cx="2495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Terminales portuarios concesionados</a:t>
            </a:r>
            <a:endParaRPr lang="es-ES_tradnl" sz="2000" b="1" dirty="0"/>
          </a:p>
        </p:txBody>
      </p:sp>
      <p:sp>
        <p:nvSpPr>
          <p:cNvPr id="20" name="CuadroTexto 3">
            <a:extLst>
              <a:ext uri="{FF2B5EF4-FFF2-40B4-BE49-F238E27FC236}">
                <a16:creationId xmlns="" xmlns:a16="http://schemas.microsoft.com/office/drawing/2014/main" id="{CEAAEF6E-C969-47E5-8055-7F6A5E307E2D}"/>
              </a:ext>
            </a:extLst>
          </p:cNvPr>
          <p:cNvSpPr txBox="1"/>
          <p:nvPr/>
        </p:nvSpPr>
        <p:spPr>
          <a:xfrm>
            <a:off x="8717532" y="4285045"/>
            <a:ext cx="211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18  →  </a:t>
            </a:r>
            <a:r>
              <a:rPr lang="es-ES_tradnl" sz="2000" b="1" dirty="0"/>
              <a:t>26</a:t>
            </a:r>
          </a:p>
        </p:txBody>
      </p:sp>
      <p:sp>
        <p:nvSpPr>
          <p:cNvPr id="21" name="CuadroTexto 3">
            <a:extLst>
              <a:ext uri="{FF2B5EF4-FFF2-40B4-BE49-F238E27FC236}">
                <a16:creationId xmlns="" xmlns:a16="http://schemas.microsoft.com/office/drawing/2014/main" id="{7972D660-8F47-4894-BBFF-33D99018AE09}"/>
              </a:ext>
            </a:extLst>
          </p:cNvPr>
          <p:cNvSpPr txBox="1"/>
          <p:nvPr/>
        </p:nvSpPr>
        <p:spPr>
          <a:xfrm>
            <a:off x="8233373" y="4641372"/>
            <a:ext cx="3127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Aeropuertos concesionados</a:t>
            </a:r>
            <a:endParaRPr lang="es-ES_tradnl" sz="20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20C74BA-95AC-4EB6-B4FC-EB046CE2B2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0499" y="2424067"/>
            <a:ext cx="1591176" cy="13793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F360C73-27B5-4D7F-81A1-0061BA595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3911" y="2395418"/>
            <a:ext cx="1678349" cy="1423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65F6059-E85A-4F20-9D12-DE69DF8851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22" y="2327002"/>
            <a:ext cx="2343869" cy="14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C6B533EC-5C98-4287-BEA7-7025166EAFB1}"/>
              </a:ext>
            </a:extLst>
          </p:cNvPr>
          <p:cNvSpPr/>
          <p:nvPr/>
        </p:nvSpPr>
        <p:spPr>
          <a:xfrm>
            <a:off x="2660604" y="2460938"/>
            <a:ext cx="2815867" cy="19392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885A535-58D5-4635-A192-10B0BA2F7E78}"/>
              </a:ext>
            </a:extLst>
          </p:cNvPr>
          <p:cNvSpPr/>
          <p:nvPr/>
        </p:nvSpPr>
        <p:spPr>
          <a:xfrm>
            <a:off x="6159948" y="2498526"/>
            <a:ext cx="2815867" cy="19392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951382" y="1019502"/>
            <a:ext cx="929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</a:rPr>
              <a:t>CONECTIVIDAD DIGITAL AL 2021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951381" y="1456516"/>
            <a:ext cx="1039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/>
              <a:t>Las TICs aplicadas al transporte y la logística, junto con el desarrollo de la infraestructura, permiten una mayor dinámica e integración comercial. 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="" xmlns:a16="http://schemas.microsoft.com/office/drawing/2014/main" id="{68D39725-E643-4293-94EA-B6849DE2E026}"/>
              </a:ext>
            </a:extLst>
          </p:cNvPr>
          <p:cNvSpPr txBox="1"/>
          <p:nvPr/>
        </p:nvSpPr>
        <p:spPr>
          <a:xfrm>
            <a:off x="2523505" y="3938566"/>
            <a:ext cx="309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5G y TICs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="" xmlns:a16="http://schemas.microsoft.com/office/drawing/2014/main" id="{DFECA7D1-A725-49E0-AE50-6261432C0620}"/>
              </a:ext>
            </a:extLst>
          </p:cNvPr>
          <p:cNvSpPr txBox="1"/>
          <p:nvPr/>
        </p:nvSpPr>
        <p:spPr>
          <a:xfrm>
            <a:off x="6064922" y="4459035"/>
            <a:ext cx="30479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21 </a:t>
            </a:r>
            <a:r>
              <a:rPr lang="es-ES_tradnl" sz="2000" b="1" dirty="0" smtClean="0"/>
              <a:t>departamentos</a:t>
            </a:r>
          </a:p>
          <a:p>
            <a:pPr algn="ctr"/>
            <a:r>
              <a:rPr lang="es-ES_tradnl" sz="2000" b="1" dirty="0" smtClean="0"/>
              <a:t> </a:t>
            </a:r>
            <a:r>
              <a:rPr lang="es-ES_tradnl" sz="2000" dirty="0"/>
              <a:t>con Red de Banda Ancha, en operación</a:t>
            </a:r>
          </a:p>
          <a:p>
            <a:pPr algn="ctr"/>
            <a:endParaRPr lang="es-ES_tradnl" sz="1000" b="1" dirty="0" smtClean="0"/>
          </a:p>
          <a:p>
            <a:pPr algn="ctr"/>
            <a:r>
              <a:rPr lang="es-ES_tradnl" sz="2000" b="1" dirty="0" smtClean="0"/>
              <a:t>96</a:t>
            </a:r>
            <a:r>
              <a:rPr lang="es-ES_tradnl" sz="2000" b="1" dirty="0"/>
              <a:t>%</a:t>
            </a:r>
            <a:r>
              <a:rPr lang="es-ES_tradnl" sz="2000" dirty="0"/>
              <a:t> capitales de </a:t>
            </a:r>
            <a:r>
              <a:rPr lang="es-ES_tradnl" sz="2000" dirty="0" smtClean="0"/>
              <a:t>distrito con cobertura de internet</a:t>
            </a:r>
            <a:endParaRPr lang="es-ES_tradnl" sz="2000" dirty="0"/>
          </a:p>
        </p:txBody>
      </p:sp>
      <p:sp>
        <p:nvSpPr>
          <p:cNvPr id="13" name="CuadroTexto 3">
            <a:extLst>
              <a:ext uri="{FF2B5EF4-FFF2-40B4-BE49-F238E27FC236}">
                <a16:creationId xmlns="" xmlns:a16="http://schemas.microsoft.com/office/drawing/2014/main" id="{C773D8BB-B49B-4DEE-BD12-21EBA936DF33}"/>
              </a:ext>
            </a:extLst>
          </p:cNvPr>
          <p:cNvSpPr txBox="1"/>
          <p:nvPr/>
        </p:nvSpPr>
        <p:spPr>
          <a:xfrm>
            <a:off x="2597868" y="4459035"/>
            <a:ext cx="3015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dirty="0"/>
              <a:t>Implementación de redes 5G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dirty="0"/>
              <a:t>Políticas de desarrollo de TICs</a:t>
            </a:r>
          </a:p>
          <a:p>
            <a:pPr algn="ctr"/>
            <a:endParaRPr lang="es-ES_tradnl" sz="2000" b="1" dirty="0"/>
          </a:p>
        </p:txBody>
      </p:sp>
      <p:sp>
        <p:nvSpPr>
          <p:cNvPr id="16" name="CuadroTexto 3">
            <a:extLst>
              <a:ext uri="{FF2B5EF4-FFF2-40B4-BE49-F238E27FC236}">
                <a16:creationId xmlns="" xmlns:a16="http://schemas.microsoft.com/office/drawing/2014/main" id="{18E52C30-F73D-4896-87CC-B7AE90C54E23}"/>
              </a:ext>
            </a:extLst>
          </p:cNvPr>
          <p:cNvSpPr txBox="1"/>
          <p:nvPr/>
        </p:nvSpPr>
        <p:spPr>
          <a:xfrm>
            <a:off x="6022849" y="3938563"/>
            <a:ext cx="309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Conectividad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3D8B26-3BA6-46BA-9627-0EAEA8F516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7884" y="2577494"/>
            <a:ext cx="1640996" cy="1372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EDA4CB3-83D9-40C6-AC80-734898DF13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114" y="2526284"/>
            <a:ext cx="1774845" cy="13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63426" y="1136392"/>
            <a:ext cx="929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</a:rPr>
              <a:t>LA LOGÍSTICA COMPROMETE LA COMPETITIVIDAD DEL PAÍS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517A7767-DEA0-4A70-8F20-41D82B125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015532"/>
              </p:ext>
            </p:extLst>
          </p:nvPr>
        </p:nvGraphicFramePr>
        <p:xfrm>
          <a:off x="690342" y="2646311"/>
          <a:ext cx="6497690" cy="348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uadroTexto 3">
            <a:extLst>
              <a:ext uri="{FF2B5EF4-FFF2-40B4-BE49-F238E27FC236}">
                <a16:creationId xmlns="" xmlns:a16="http://schemas.microsoft.com/office/drawing/2014/main" id="{61644FBD-0B79-486D-AE8A-61EE17BEA48A}"/>
              </a:ext>
            </a:extLst>
          </p:cNvPr>
          <p:cNvSpPr txBox="1"/>
          <p:nvPr/>
        </p:nvSpPr>
        <p:spPr>
          <a:xfrm>
            <a:off x="863426" y="1922129"/>
            <a:ext cx="592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Índice de Competitividad Global 2017-2018</a:t>
            </a:r>
          </a:p>
        </p:txBody>
      </p:sp>
      <p:sp>
        <p:nvSpPr>
          <p:cNvPr id="17" name="CuadroTexto 3">
            <a:extLst>
              <a:ext uri="{FF2B5EF4-FFF2-40B4-BE49-F238E27FC236}">
                <a16:creationId xmlns="" xmlns:a16="http://schemas.microsoft.com/office/drawing/2014/main" id="{4FF0365E-F6FA-475F-B478-3EB76A6727DB}"/>
              </a:ext>
            </a:extLst>
          </p:cNvPr>
          <p:cNvSpPr txBox="1"/>
          <p:nvPr/>
        </p:nvSpPr>
        <p:spPr>
          <a:xfrm>
            <a:off x="7650760" y="3279308"/>
            <a:ext cx="4333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/>
              <a:t>72° país </a:t>
            </a:r>
            <a:r>
              <a:rPr lang="es-ES_tradnl" sz="2200" dirty="0"/>
              <a:t>en el ranking mundial</a:t>
            </a:r>
          </a:p>
          <a:p>
            <a:pPr algn="ctr"/>
            <a:r>
              <a:rPr lang="es-ES_tradnl" sz="2200" b="1" dirty="0"/>
              <a:t>5 posiciones menos </a:t>
            </a:r>
            <a:r>
              <a:rPr lang="es-ES_tradnl" sz="2200" dirty="0"/>
              <a:t>que en el 2016</a:t>
            </a:r>
          </a:p>
          <a:p>
            <a:pPr algn="ctr"/>
            <a:r>
              <a:rPr lang="es-ES_tradnl" sz="2200" b="1" dirty="0"/>
              <a:t>11 posiciones menos </a:t>
            </a:r>
            <a:r>
              <a:rPr lang="es-ES_tradnl" sz="2200" dirty="0"/>
              <a:t>que en el 2011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="" xmlns:a16="http://schemas.microsoft.com/office/drawing/2014/main" id="{61644FBD-0B79-486D-AE8A-61EE17BEA48A}"/>
              </a:ext>
            </a:extLst>
          </p:cNvPr>
          <p:cNvSpPr txBox="1"/>
          <p:nvPr/>
        </p:nvSpPr>
        <p:spPr>
          <a:xfrm>
            <a:off x="410854" y="3966871"/>
            <a:ext cx="553998" cy="14027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_tradnl" sz="2400" b="1" dirty="0" smtClean="0"/>
              <a:t>Puesto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10511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51382" y="1019502"/>
            <a:ext cx="929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</a:rPr>
              <a:t>RETOS EN MATERIA LOGÍSTICA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951381" y="1456516"/>
            <a:ext cx="1039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La infraestructura, competencia logística y puntualidad son los componentes de mayor rezago frente a otros países de Sudamérica</a:t>
            </a:r>
          </a:p>
        </p:txBody>
      </p:sp>
      <p:sp>
        <p:nvSpPr>
          <p:cNvPr id="16" name="CuadroTexto 3">
            <a:extLst>
              <a:ext uri="{FF2B5EF4-FFF2-40B4-BE49-F238E27FC236}">
                <a16:creationId xmlns="" xmlns:a16="http://schemas.microsoft.com/office/drawing/2014/main" id="{00BD969E-AE9C-4EA1-8EA3-1E019252926F}"/>
              </a:ext>
            </a:extLst>
          </p:cNvPr>
          <p:cNvSpPr txBox="1"/>
          <p:nvPr/>
        </p:nvSpPr>
        <p:spPr>
          <a:xfrm>
            <a:off x="-100108" y="6210785"/>
            <a:ext cx="4796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i="1" dirty="0" smtClean="0"/>
              <a:t>Fuente: Índice </a:t>
            </a:r>
            <a:r>
              <a:rPr lang="es-ES_tradnl" sz="1400" i="1" dirty="0"/>
              <a:t>de Desempeño Logístico 2016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="" xmlns:a16="http://schemas.microsoft.com/office/drawing/2014/main" id="{61644FBD-0B79-486D-AE8A-61EE17BEA48A}"/>
              </a:ext>
            </a:extLst>
          </p:cNvPr>
          <p:cNvSpPr txBox="1"/>
          <p:nvPr/>
        </p:nvSpPr>
        <p:spPr>
          <a:xfrm>
            <a:off x="506104" y="3646081"/>
            <a:ext cx="553998" cy="14027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_tradnl" sz="2400" b="1" dirty="0" smtClean="0"/>
              <a:t>Puesto</a:t>
            </a:r>
            <a:endParaRPr lang="es-ES_tradnl" sz="2400" b="1" dirty="0"/>
          </a:p>
        </p:txBody>
      </p:sp>
      <p:graphicFrame>
        <p:nvGraphicFramePr>
          <p:cNvPr id="7" name="Chart 12">
            <a:extLst>
              <a:ext uri="{FF2B5EF4-FFF2-40B4-BE49-F238E27FC236}">
                <a16:creationId xmlns="" xmlns:a16="http://schemas.microsoft.com/office/drawing/2014/main" id="{517A7767-DEA0-4A70-8F20-41D82B125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910869"/>
              </p:ext>
            </p:extLst>
          </p:nvPr>
        </p:nvGraphicFramePr>
        <p:xfrm>
          <a:off x="1079152" y="3093986"/>
          <a:ext cx="1883123" cy="256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892469" y="2721253"/>
            <a:ext cx="229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/>
              <a:t>ADUANAS</a:t>
            </a:r>
            <a:endParaRPr lang="es-ES_tradnl" sz="1600" b="1" dirty="0"/>
          </a:p>
        </p:txBody>
      </p:sp>
      <p:sp>
        <p:nvSpPr>
          <p:cNvPr id="10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2709518" y="2721253"/>
            <a:ext cx="229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/>
              <a:t>INFRAESTRUCTURA</a:t>
            </a:r>
            <a:endParaRPr lang="es-ES_tradnl" sz="1600" b="1" dirty="0"/>
          </a:p>
        </p:txBody>
      </p:sp>
      <p:sp>
        <p:nvSpPr>
          <p:cNvPr id="11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4537889" y="2721253"/>
            <a:ext cx="229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/>
              <a:t>TRAZABILIDAD</a:t>
            </a:r>
            <a:endParaRPr lang="es-ES_tradnl" sz="1600" b="1" dirty="0"/>
          </a:p>
        </p:txBody>
      </p:sp>
      <p:sp>
        <p:nvSpPr>
          <p:cNvPr id="12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6286286" y="2721253"/>
            <a:ext cx="229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/>
              <a:t>PUNTUALIDAD</a:t>
            </a:r>
            <a:endParaRPr lang="es-ES_tradnl" sz="1600" b="1" dirty="0"/>
          </a:p>
        </p:txBody>
      </p:sp>
      <p:sp>
        <p:nvSpPr>
          <p:cNvPr id="14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7979509" y="2475032"/>
            <a:ext cx="229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/>
              <a:t>FACILIDAD DE </a:t>
            </a:r>
          </a:p>
          <a:p>
            <a:pPr algn="ctr"/>
            <a:r>
              <a:rPr lang="es-ES_tradnl" sz="1600" b="1" dirty="0" smtClean="0"/>
              <a:t>ENVÍOS</a:t>
            </a:r>
            <a:endParaRPr lang="es-ES_tradnl" sz="1600" b="1" dirty="0"/>
          </a:p>
        </p:txBody>
      </p:sp>
      <p:sp>
        <p:nvSpPr>
          <p:cNvPr id="15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9741897" y="2475031"/>
            <a:ext cx="229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/>
              <a:t>COMPETENCIA LOGÍSTICA</a:t>
            </a:r>
            <a:endParaRPr lang="es-ES_tradnl" sz="1600" b="1" dirty="0"/>
          </a:p>
        </p:txBody>
      </p:sp>
      <p:graphicFrame>
        <p:nvGraphicFramePr>
          <p:cNvPr id="18" name="Chart 12">
            <a:extLst>
              <a:ext uri="{FF2B5EF4-FFF2-40B4-BE49-F238E27FC236}">
                <a16:creationId xmlns="" xmlns:a16="http://schemas.microsoft.com/office/drawing/2014/main" id="{517A7767-DEA0-4A70-8F20-41D82B125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344731"/>
              </p:ext>
            </p:extLst>
          </p:nvPr>
        </p:nvGraphicFramePr>
        <p:xfrm>
          <a:off x="2916278" y="3084461"/>
          <a:ext cx="1883123" cy="256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2">
            <a:extLst>
              <a:ext uri="{FF2B5EF4-FFF2-40B4-BE49-F238E27FC236}">
                <a16:creationId xmlns="" xmlns:a16="http://schemas.microsoft.com/office/drawing/2014/main" id="{517A7767-DEA0-4A70-8F20-41D82B125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830746"/>
              </p:ext>
            </p:extLst>
          </p:nvPr>
        </p:nvGraphicFramePr>
        <p:xfrm>
          <a:off x="4744649" y="3081139"/>
          <a:ext cx="1883123" cy="256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2">
            <a:extLst>
              <a:ext uri="{FF2B5EF4-FFF2-40B4-BE49-F238E27FC236}">
                <a16:creationId xmlns="" xmlns:a16="http://schemas.microsoft.com/office/drawing/2014/main" id="{517A7767-DEA0-4A70-8F20-41D82B125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747462"/>
              </p:ext>
            </p:extLst>
          </p:nvPr>
        </p:nvGraphicFramePr>
        <p:xfrm>
          <a:off x="6471208" y="3065411"/>
          <a:ext cx="1883123" cy="256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12">
            <a:extLst>
              <a:ext uri="{FF2B5EF4-FFF2-40B4-BE49-F238E27FC236}">
                <a16:creationId xmlns="" xmlns:a16="http://schemas.microsoft.com/office/drawing/2014/main" id="{517A7767-DEA0-4A70-8F20-41D82B125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696844"/>
              </p:ext>
            </p:extLst>
          </p:nvPr>
        </p:nvGraphicFramePr>
        <p:xfrm>
          <a:off x="8201025" y="3059806"/>
          <a:ext cx="1883123" cy="256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12">
            <a:extLst>
              <a:ext uri="{FF2B5EF4-FFF2-40B4-BE49-F238E27FC236}">
                <a16:creationId xmlns="" xmlns:a16="http://schemas.microsoft.com/office/drawing/2014/main" id="{517A7767-DEA0-4A70-8F20-41D82B125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376182"/>
              </p:ext>
            </p:extLst>
          </p:nvPr>
        </p:nvGraphicFramePr>
        <p:xfrm>
          <a:off x="9964920" y="3046361"/>
          <a:ext cx="1883123" cy="256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" name="4 Conector recto"/>
          <p:cNvCxnSpPr/>
          <p:nvPr/>
        </p:nvCxnSpPr>
        <p:spPr>
          <a:xfrm flipV="1">
            <a:off x="1171575" y="3059806"/>
            <a:ext cx="1061085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876550" y="2767419"/>
            <a:ext cx="9525" cy="32523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800600" y="2721253"/>
            <a:ext cx="9525" cy="32523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6553200" y="2721252"/>
            <a:ext cx="9525" cy="32523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8277225" y="2721253"/>
            <a:ext cx="9525" cy="32523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9982200" y="2721251"/>
            <a:ext cx="9525" cy="32523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4537889" y="6143625"/>
            <a:ext cx="1512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4667467" y="6041023"/>
            <a:ext cx="3915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Chile	México	 Perú         Colombia</a:t>
            </a:r>
            <a:endParaRPr lang="es-ES_tradnl" sz="1600" b="1" dirty="0"/>
          </a:p>
        </p:txBody>
      </p:sp>
      <p:sp>
        <p:nvSpPr>
          <p:cNvPr id="32" name="31 Rectángulo"/>
          <p:cNvSpPr/>
          <p:nvPr/>
        </p:nvSpPr>
        <p:spPr>
          <a:xfrm>
            <a:off x="5452676" y="6131927"/>
            <a:ext cx="1512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32 Rectángulo"/>
          <p:cNvSpPr/>
          <p:nvPr/>
        </p:nvSpPr>
        <p:spPr>
          <a:xfrm>
            <a:off x="6401400" y="6143625"/>
            <a:ext cx="1512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33 Rectángulo"/>
          <p:cNvSpPr/>
          <p:nvPr/>
        </p:nvSpPr>
        <p:spPr>
          <a:xfrm>
            <a:off x="7207808" y="6143625"/>
            <a:ext cx="1512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60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51382" y="1019502"/>
            <a:ext cx="929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</a:rPr>
              <a:t>COSTOS LOGÍSTICOS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="" xmlns:a16="http://schemas.microsoft.com/office/drawing/2014/main" id="{64CEC7D4-355A-4574-8AAC-89A96C041A37}"/>
              </a:ext>
            </a:extLst>
          </p:cNvPr>
          <p:cNvSpPr txBox="1"/>
          <p:nvPr/>
        </p:nvSpPr>
        <p:spPr>
          <a:xfrm>
            <a:off x="951381" y="1456516"/>
            <a:ext cx="1039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/>
              <a:t>La rentabilidad de la exportación agrícola se reduce severamente por los elevados costos logísticos.</a:t>
            </a:r>
            <a:endParaRPr lang="es-ES_tradnl" sz="2400" dirty="0">
              <a:highlight>
                <a:srgbClr val="FFFF00"/>
              </a:highlight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="" xmlns:a16="http://schemas.microsoft.com/office/drawing/2014/main" id="{0B5B1022-5875-46D1-B572-79A499C3B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203004"/>
              </p:ext>
            </p:extLst>
          </p:nvPr>
        </p:nvGraphicFramePr>
        <p:xfrm>
          <a:off x="3079287" y="2233921"/>
          <a:ext cx="6963973" cy="322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CuadroTexto 3">
            <a:extLst>
              <a:ext uri="{FF2B5EF4-FFF2-40B4-BE49-F238E27FC236}">
                <a16:creationId xmlns="" xmlns:a16="http://schemas.microsoft.com/office/drawing/2014/main" id="{F3811FA1-5D18-4EF6-B38B-5AE91D24803A}"/>
              </a:ext>
            </a:extLst>
          </p:cNvPr>
          <p:cNvSpPr txBox="1"/>
          <p:nvPr/>
        </p:nvSpPr>
        <p:spPr>
          <a:xfrm>
            <a:off x="3482634" y="2433057"/>
            <a:ext cx="592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Costos Logístico como % del Valor del Producto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F639B8-079D-4FB7-B960-EC6A03165AEB}"/>
              </a:ext>
            </a:extLst>
          </p:cNvPr>
          <p:cNvSpPr/>
          <p:nvPr/>
        </p:nvSpPr>
        <p:spPr>
          <a:xfrm>
            <a:off x="3482634" y="5455516"/>
            <a:ext cx="674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17%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0,10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6" name="CuadroTexto 3">
            <a:extLst>
              <a:ext uri="{FF2B5EF4-FFF2-40B4-BE49-F238E27FC236}">
                <a16:creationId xmlns="" xmlns:a16="http://schemas.microsoft.com/office/drawing/2014/main" id="{9AEAE8AA-8780-4139-B573-2908F2E29CD3}"/>
              </a:ext>
            </a:extLst>
          </p:cNvPr>
          <p:cNvSpPr txBox="1"/>
          <p:nvPr/>
        </p:nvSpPr>
        <p:spPr>
          <a:xfrm>
            <a:off x="1790854" y="6526706"/>
            <a:ext cx="9967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i="1" dirty="0"/>
              <a:t>Cadenas de Suministros y Costos Logísticos </a:t>
            </a:r>
            <a:r>
              <a:rPr lang="es-PE" sz="1400" i="1" dirty="0"/>
              <a:t>en el Perú: Café, Cacao, Quinua, Uva y Cebolla </a:t>
            </a:r>
            <a:r>
              <a:rPr lang="es-ES_tradnl" sz="1400" i="1" dirty="0"/>
              <a:t> (MINCETUR, 2015)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B394DE53-3F24-42F8-BB4B-9BC5B5EB8B01}"/>
              </a:ext>
            </a:extLst>
          </p:cNvPr>
          <p:cNvSpPr/>
          <p:nvPr/>
        </p:nvSpPr>
        <p:spPr>
          <a:xfrm>
            <a:off x="1790854" y="5401484"/>
            <a:ext cx="1446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  <a:latin typeface="Calibri" panose="020F0502020204030204" pitchFamily="34" charset="0"/>
              </a:rPr>
              <a:t>Rentabilidad</a:t>
            </a:r>
          </a:p>
          <a:p>
            <a:endParaRPr lang="es-PE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C.Log US$/kg</a:t>
            </a:r>
            <a:endParaRPr lang="es-PE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5C1E278-4770-4C55-A77E-4F6E4B930852}"/>
              </a:ext>
            </a:extLst>
          </p:cNvPr>
          <p:cNvSpPr/>
          <p:nvPr/>
        </p:nvSpPr>
        <p:spPr>
          <a:xfrm>
            <a:off x="4884748" y="5455515"/>
            <a:ext cx="674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62%	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0,77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8541285-D844-4697-B3E3-6167AA0A342D}"/>
              </a:ext>
            </a:extLst>
          </p:cNvPr>
          <p:cNvSpPr/>
          <p:nvPr/>
        </p:nvSpPr>
        <p:spPr>
          <a:xfrm>
            <a:off x="6252371" y="5455514"/>
            <a:ext cx="674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49%	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0,20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B7D0443-0ECD-4FA1-A1BC-BE8A4527D64D}"/>
              </a:ext>
            </a:extLst>
          </p:cNvPr>
          <p:cNvSpPr/>
          <p:nvPr/>
        </p:nvSpPr>
        <p:spPr>
          <a:xfrm>
            <a:off x="7543535" y="5455514"/>
            <a:ext cx="674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15%	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0,67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6C9A6E5-7205-49BE-9F29-80F7857BCDF0}"/>
              </a:ext>
            </a:extLst>
          </p:cNvPr>
          <p:cNvSpPr/>
          <p:nvPr/>
        </p:nvSpPr>
        <p:spPr>
          <a:xfrm>
            <a:off x="8911158" y="5455513"/>
            <a:ext cx="674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34%	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0,40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99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895</Words>
  <Application>Microsoft Office PowerPoint</Application>
  <PresentationFormat>Personalizado</PresentationFormat>
  <Paragraphs>269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1_Tema de Office</vt:lpstr>
      <vt:lpstr>Plan Nacional de Desarrollo de Servicios Logísticos</vt:lpstr>
      <vt:lpstr>Presentación de PowerPoint</vt:lpstr>
      <vt:lpstr>Contexto actual de la  Logística en el Perú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Desarrollo de Servicios Logísticos</vt:lpstr>
      <vt:lpstr>PLAN DE DESARROLLO DE LOS SERVICIOS LOGÍSTICOS DE TRANSPORTE</vt:lpstr>
      <vt:lpstr>62 CADENAS LOGÍSTICAS</vt:lpstr>
      <vt:lpstr>62 CADENAS LOGÍSTICAS  estructuradas en 2 ejes estructurantes y 20 corredores logísticos </vt:lpstr>
      <vt:lpstr>ESTRUCTURACIÓN DE LA CADENA LOGÍSTICA DEL ESPÁRRAGO</vt:lpstr>
      <vt:lpstr>PLATAFORMAS LOGÍSTICAS</vt:lpstr>
      <vt:lpstr>RED NACIONAL DE TRUCK CENTERS</vt:lpstr>
      <vt:lpstr>ESTRUCTURACIÓN FUNCIONAL DE LA RED DE TRANSPORTE E INFRAESTRUCTURA LOGÍSTICA </vt:lpstr>
      <vt:lpstr>Próximos Pasos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2018-06-08T16:36:42Z</dcterms:created>
  <dcterms:modified xsi:type="dcterms:W3CDTF">2018-06-12T15:12:28Z</dcterms:modified>
</cp:coreProperties>
</file>